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067" r:id="rId2"/>
    <p:sldId id="3797" r:id="rId3"/>
    <p:sldId id="290" r:id="rId4"/>
    <p:sldId id="3804" r:id="rId5"/>
    <p:sldId id="3799" r:id="rId6"/>
    <p:sldId id="3801" r:id="rId7"/>
    <p:sldId id="3800" r:id="rId8"/>
    <p:sldId id="3802" r:id="rId9"/>
    <p:sldId id="3803" r:id="rId10"/>
    <p:sldId id="880" r:id="rId11"/>
    <p:sldId id="10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CBC6D1B8-B220-834C-AA55-4D0D07E9063E}">
          <p14:sldIdLst>
            <p14:sldId id="1067"/>
          </p14:sldIdLst>
        </p14:section>
        <p14:section name="Paragraph Slides" id="{DC799B52-E625-455C-95E9-C06AFEECAA7F}">
          <p14:sldIdLst>
            <p14:sldId id="3797"/>
            <p14:sldId id="290"/>
            <p14:sldId id="3804"/>
            <p14:sldId id="3799"/>
            <p14:sldId id="3801"/>
            <p14:sldId id="3800"/>
            <p14:sldId id="3802"/>
            <p14:sldId id="3803"/>
          </p14:sldIdLst>
        </p14:section>
        <p14:section name="Contact Slide" id="{EA51E0F1-1294-1843-A413-762349600133}">
          <p14:sldIdLst>
            <p14:sldId id="880"/>
            <p14:sldId id="10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RG5" initials="R" lastIdx="2" clrIdx="0">
    <p:extLst>
      <p:ext uri="{19B8F6BF-5375-455C-9EA6-DF929625EA0E}">
        <p15:presenceInfo xmlns:p15="http://schemas.microsoft.com/office/powerpoint/2012/main" userId="RRG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29576"/>
    <a:srgbClr val="C0CF3A"/>
    <a:srgbClr val="8AB833"/>
    <a:srgbClr val="6A69F5"/>
    <a:srgbClr val="6ED4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94660"/>
  </p:normalViewPr>
  <p:slideViewPr>
    <p:cSldViewPr snapToGrid="0">
      <p:cViewPr varScale="1">
        <p:scale>
          <a:sx n="91" d="100"/>
          <a:sy n="91" d="100"/>
        </p:scale>
        <p:origin x="86" y="12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C219D-5D9B-4527-AA5B-9C9C1C38EA42}" type="datetimeFigureOut">
              <a:rPr lang="en-US" smtClean="0"/>
              <a:t>3/8/2024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DD0AD-D641-41B1-A275-A1601249D290}" type="slidenum">
              <a:rPr lang="en-US" smtClean="0"/>
              <a:t>‹#›</a:t>
            </a:fld>
            <a:endParaRPr lang="en-US" dirty="0"/>
          </a:p>
        </p:txBody>
      </p:sp>
    </p:spTree>
    <p:extLst>
      <p:ext uri="{BB962C8B-B14F-4D97-AF65-F5344CB8AC3E}">
        <p14:creationId xmlns:p14="http://schemas.microsoft.com/office/powerpoint/2010/main" val="401409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72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A48ACB5-A1AA-4C9C-AE46-2634A9F0634A}"/>
              </a:ext>
            </a:extLst>
          </p:cNvPr>
          <p:cNvSpPr/>
          <p:nvPr userDrawn="1"/>
        </p:nvSpPr>
        <p:spPr>
          <a:xfrm>
            <a:off x="-1" y="0"/>
            <a:ext cx="12192002" cy="68580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
        <p:nvSpPr>
          <p:cNvPr id="6" name="Picture Placeholder 5">
            <a:extLst>
              <a:ext uri="{FF2B5EF4-FFF2-40B4-BE49-F238E27FC236}">
                <a16:creationId xmlns:a16="http://schemas.microsoft.com/office/drawing/2014/main" id="{EBE777D7-480F-471C-B19B-98B15B98E5F9}"/>
              </a:ext>
            </a:extLst>
          </p:cNvPr>
          <p:cNvSpPr>
            <a:spLocks noGrp="1"/>
          </p:cNvSpPr>
          <p:nvPr>
            <p:ph type="pic" sz="quarter" idx="12"/>
          </p:nvPr>
        </p:nvSpPr>
        <p:spPr>
          <a:xfrm>
            <a:off x="-1" y="0"/>
            <a:ext cx="7039430" cy="6858000"/>
          </a:xfrm>
          <a:custGeom>
            <a:avLst/>
            <a:gdLst>
              <a:gd name="connsiteX0" fmla="*/ 0 w 7518400"/>
              <a:gd name="connsiteY0" fmla="*/ 0 h 6858000"/>
              <a:gd name="connsiteX1" fmla="*/ 7518400 w 7518400"/>
              <a:gd name="connsiteY1" fmla="*/ 0 h 6858000"/>
              <a:gd name="connsiteX2" fmla="*/ 7518400 w 7518400"/>
              <a:gd name="connsiteY2" fmla="*/ 6858000 h 6858000"/>
              <a:gd name="connsiteX3" fmla="*/ 0 w 7518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18400" h="6858000">
                <a:moveTo>
                  <a:pt x="0" y="0"/>
                </a:moveTo>
                <a:lnTo>
                  <a:pt x="7518400" y="0"/>
                </a:lnTo>
                <a:lnTo>
                  <a:pt x="7518400" y="6858000"/>
                </a:lnTo>
                <a:lnTo>
                  <a:pt x="0" y="68580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9" name="TextBox 8">
            <a:extLst>
              <a:ext uri="{FF2B5EF4-FFF2-40B4-BE49-F238E27FC236}">
                <a16:creationId xmlns:a16="http://schemas.microsoft.com/office/drawing/2014/main" id="{EEFC2215-7E6F-4594-AC50-80BBACF4240B}"/>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spTree>
    <p:extLst>
      <p:ext uri="{BB962C8B-B14F-4D97-AF65-F5344CB8AC3E}">
        <p14:creationId xmlns:p14="http://schemas.microsoft.com/office/powerpoint/2010/main" val="83046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ED8E80E-E83D-4408-944E-95E4F903F946}"/>
              </a:ext>
            </a:extLst>
          </p:cNvPr>
          <p:cNvSpPr>
            <a:spLocks noGrp="1"/>
          </p:cNvSpPr>
          <p:nvPr>
            <p:ph type="pic" sz="quarter" idx="12"/>
          </p:nvPr>
        </p:nvSpPr>
        <p:spPr>
          <a:xfrm>
            <a:off x="5152570" y="0"/>
            <a:ext cx="7039429" cy="3429000"/>
          </a:xfrm>
          <a:custGeom>
            <a:avLst/>
            <a:gdLst>
              <a:gd name="connsiteX0" fmla="*/ 0 w 7039429"/>
              <a:gd name="connsiteY0" fmla="*/ 0 h 3429000"/>
              <a:gd name="connsiteX1" fmla="*/ 7039429 w 7039429"/>
              <a:gd name="connsiteY1" fmla="*/ 0 h 3429000"/>
              <a:gd name="connsiteX2" fmla="*/ 7039429 w 7039429"/>
              <a:gd name="connsiteY2" fmla="*/ 3429000 h 3429000"/>
              <a:gd name="connsiteX3" fmla="*/ 0 w 703942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7039429" h="3429000">
                <a:moveTo>
                  <a:pt x="0" y="0"/>
                </a:moveTo>
                <a:lnTo>
                  <a:pt x="7039429" y="0"/>
                </a:lnTo>
                <a:lnTo>
                  <a:pt x="7039429" y="3429000"/>
                </a:lnTo>
                <a:lnTo>
                  <a:pt x="0" y="34290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4040417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F63D871-A42F-4F53-8741-373A6A538854}"/>
              </a:ext>
            </a:extLst>
          </p:cNvPr>
          <p:cNvSpPr/>
          <p:nvPr userDrawn="1"/>
        </p:nvSpPr>
        <p:spPr>
          <a:xfrm>
            <a:off x="-1" y="0"/>
            <a:ext cx="12192002" cy="68580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
        <p:nvSpPr>
          <p:cNvPr id="15" name="Picture Placeholder 14">
            <a:extLst>
              <a:ext uri="{FF2B5EF4-FFF2-40B4-BE49-F238E27FC236}">
                <a16:creationId xmlns:a16="http://schemas.microsoft.com/office/drawing/2014/main" id="{388C23B5-419D-4C34-8038-DD0BC07D6D23}"/>
              </a:ext>
            </a:extLst>
          </p:cNvPr>
          <p:cNvSpPr>
            <a:spLocks noGrp="1"/>
          </p:cNvSpPr>
          <p:nvPr>
            <p:ph type="pic" sz="quarter" idx="12"/>
          </p:nvPr>
        </p:nvSpPr>
        <p:spPr>
          <a:xfrm>
            <a:off x="3519487" y="0"/>
            <a:ext cx="3519488" cy="4622800"/>
          </a:xfrm>
          <a:custGeom>
            <a:avLst/>
            <a:gdLst>
              <a:gd name="connsiteX0" fmla="*/ 0 w 3519488"/>
              <a:gd name="connsiteY0" fmla="*/ 0 h 4622800"/>
              <a:gd name="connsiteX1" fmla="*/ 3519488 w 3519488"/>
              <a:gd name="connsiteY1" fmla="*/ 0 h 4622800"/>
              <a:gd name="connsiteX2" fmla="*/ 3519488 w 3519488"/>
              <a:gd name="connsiteY2" fmla="*/ 4622800 h 4622800"/>
              <a:gd name="connsiteX3" fmla="*/ 0 w 3519488"/>
              <a:gd name="connsiteY3" fmla="*/ 4622800 h 4622800"/>
            </a:gdLst>
            <a:ahLst/>
            <a:cxnLst>
              <a:cxn ang="0">
                <a:pos x="connsiteX0" y="connsiteY0"/>
              </a:cxn>
              <a:cxn ang="0">
                <a:pos x="connsiteX1" y="connsiteY1"/>
              </a:cxn>
              <a:cxn ang="0">
                <a:pos x="connsiteX2" y="connsiteY2"/>
              </a:cxn>
              <a:cxn ang="0">
                <a:pos x="connsiteX3" y="connsiteY3"/>
              </a:cxn>
            </a:cxnLst>
            <a:rect l="l" t="t" r="r" b="b"/>
            <a:pathLst>
              <a:path w="3519488" h="4622800">
                <a:moveTo>
                  <a:pt x="0" y="0"/>
                </a:moveTo>
                <a:lnTo>
                  <a:pt x="3519488" y="0"/>
                </a:lnTo>
                <a:lnTo>
                  <a:pt x="3519488" y="4622800"/>
                </a:lnTo>
                <a:lnTo>
                  <a:pt x="0" y="46228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4" name="Picture Placeholder 13">
            <a:extLst>
              <a:ext uri="{FF2B5EF4-FFF2-40B4-BE49-F238E27FC236}">
                <a16:creationId xmlns:a16="http://schemas.microsoft.com/office/drawing/2014/main" id="{9F5957C9-0C24-4794-BAF0-1DFA09430BCA}"/>
              </a:ext>
            </a:extLst>
          </p:cNvPr>
          <p:cNvSpPr>
            <a:spLocks noGrp="1"/>
          </p:cNvSpPr>
          <p:nvPr>
            <p:ph type="pic" sz="quarter" idx="13"/>
          </p:nvPr>
        </p:nvSpPr>
        <p:spPr>
          <a:xfrm>
            <a:off x="-1" y="2235200"/>
            <a:ext cx="3519488" cy="4622800"/>
          </a:xfrm>
          <a:custGeom>
            <a:avLst/>
            <a:gdLst>
              <a:gd name="connsiteX0" fmla="*/ 0 w 3519488"/>
              <a:gd name="connsiteY0" fmla="*/ 0 h 4622800"/>
              <a:gd name="connsiteX1" fmla="*/ 3519488 w 3519488"/>
              <a:gd name="connsiteY1" fmla="*/ 0 h 4622800"/>
              <a:gd name="connsiteX2" fmla="*/ 3519488 w 3519488"/>
              <a:gd name="connsiteY2" fmla="*/ 4622800 h 4622800"/>
              <a:gd name="connsiteX3" fmla="*/ 0 w 3519488"/>
              <a:gd name="connsiteY3" fmla="*/ 4622800 h 4622800"/>
            </a:gdLst>
            <a:ahLst/>
            <a:cxnLst>
              <a:cxn ang="0">
                <a:pos x="connsiteX0" y="connsiteY0"/>
              </a:cxn>
              <a:cxn ang="0">
                <a:pos x="connsiteX1" y="connsiteY1"/>
              </a:cxn>
              <a:cxn ang="0">
                <a:pos x="connsiteX2" y="connsiteY2"/>
              </a:cxn>
              <a:cxn ang="0">
                <a:pos x="connsiteX3" y="connsiteY3"/>
              </a:cxn>
            </a:cxnLst>
            <a:rect l="l" t="t" r="r" b="b"/>
            <a:pathLst>
              <a:path w="3519488" h="4622800">
                <a:moveTo>
                  <a:pt x="0" y="0"/>
                </a:moveTo>
                <a:lnTo>
                  <a:pt x="3519488" y="0"/>
                </a:lnTo>
                <a:lnTo>
                  <a:pt x="3519488" y="4622800"/>
                </a:lnTo>
                <a:lnTo>
                  <a:pt x="0" y="46228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1" name="Freeform: Shape 10">
            <a:extLst>
              <a:ext uri="{FF2B5EF4-FFF2-40B4-BE49-F238E27FC236}">
                <a16:creationId xmlns:a16="http://schemas.microsoft.com/office/drawing/2014/main" id="{CCF99FE1-BFE0-45B9-B328-B18BCF588A47}"/>
              </a:ext>
            </a:extLst>
          </p:cNvPr>
          <p:cNvSpPr/>
          <p:nvPr userDrawn="1"/>
        </p:nvSpPr>
        <p:spPr>
          <a:xfrm>
            <a:off x="0" y="0"/>
            <a:ext cx="3519488" cy="22352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
        <p:nvSpPr>
          <p:cNvPr id="12" name="Freeform: Shape 11">
            <a:extLst>
              <a:ext uri="{FF2B5EF4-FFF2-40B4-BE49-F238E27FC236}">
                <a16:creationId xmlns:a16="http://schemas.microsoft.com/office/drawing/2014/main" id="{4DA8984B-BD6F-4145-892D-8C0ADE72FF3C}"/>
              </a:ext>
            </a:extLst>
          </p:cNvPr>
          <p:cNvSpPr/>
          <p:nvPr userDrawn="1"/>
        </p:nvSpPr>
        <p:spPr>
          <a:xfrm>
            <a:off x="3519487" y="4622800"/>
            <a:ext cx="3519488" cy="22352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Tree>
    <p:extLst>
      <p:ext uri="{BB962C8B-B14F-4D97-AF65-F5344CB8AC3E}">
        <p14:creationId xmlns:p14="http://schemas.microsoft.com/office/powerpoint/2010/main" val="368670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6E65FF-2B89-4AB9-98A2-D9BCAE277340}"/>
              </a:ext>
            </a:extLst>
          </p:cNvPr>
          <p:cNvSpPr>
            <a:spLocks noGrp="1"/>
          </p:cNvSpPr>
          <p:nvPr>
            <p:ph type="pic" sz="quarter" idx="13"/>
          </p:nvPr>
        </p:nvSpPr>
        <p:spPr>
          <a:xfrm>
            <a:off x="5437779" y="322113"/>
            <a:ext cx="2759649" cy="1860686"/>
          </a:xfrm>
          <a:custGeom>
            <a:avLst/>
            <a:gdLst>
              <a:gd name="connsiteX0" fmla="*/ 0 w 3220580"/>
              <a:gd name="connsiteY0" fmla="*/ 0 h 1860686"/>
              <a:gd name="connsiteX1" fmla="*/ 3220580 w 3220580"/>
              <a:gd name="connsiteY1" fmla="*/ 0 h 1860686"/>
              <a:gd name="connsiteX2" fmla="*/ 3220580 w 3220580"/>
              <a:gd name="connsiteY2" fmla="*/ 1860686 h 1860686"/>
              <a:gd name="connsiteX3" fmla="*/ 0 w 3220580"/>
              <a:gd name="connsiteY3" fmla="*/ 1860686 h 1860686"/>
            </a:gdLst>
            <a:ahLst/>
            <a:cxnLst>
              <a:cxn ang="0">
                <a:pos x="connsiteX0" y="connsiteY0"/>
              </a:cxn>
              <a:cxn ang="0">
                <a:pos x="connsiteX1" y="connsiteY1"/>
              </a:cxn>
              <a:cxn ang="0">
                <a:pos x="connsiteX2" y="connsiteY2"/>
              </a:cxn>
              <a:cxn ang="0">
                <a:pos x="connsiteX3" y="connsiteY3"/>
              </a:cxn>
            </a:cxnLst>
            <a:rect l="l" t="t" r="r" b="b"/>
            <a:pathLst>
              <a:path w="3220580" h="1860686">
                <a:moveTo>
                  <a:pt x="0" y="0"/>
                </a:moveTo>
                <a:lnTo>
                  <a:pt x="3220580" y="0"/>
                </a:lnTo>
                <a:lnTo>
                  <a:pt x="3220580" y="1860686"/>
                </a:lnTo>
                <a:lnTo>
                  <a:pt x="0" y="1860686"/>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35A0AF36-A70A-4871-A5EB-CEDA5F48CF61}"/>
              </a:ext>
            </a:extLst>
          </p:cNvPr>
          <p:cNvSpPr>
            <a:spLocks noGrp="1"/>
          </p:cNvSpPr>
          <p:nvPr>
            <p:ph type="pic" sz="quarter" idx="14"/>
          </p:nvPr>
        </p:nvSpPr>
        <p:spPr>
          <a:xfrm>
            <a:off x="8537508" y="2498657"/>
            <a:ext cx="2761200" cy="1860686"/>
          </a:xfrm>
          <a:custGeom>
            <a:avLst/>
            <a:gdLst>
              <a:gd name="connsiteX0" fmla="*/ 0 w 3220580"/>
              <a:gd name="connsiteY0" fmla="*/ 0 h 1860686"/>
              <a:gd name="connsiteX1" fmla="*/ 3220580 w 3220580"/>
              <a:gd name="connsiteY1" fmla="*/ 0 h 1860686"/>
              <a:gd name="connsiteX2" fmla="*/ 3220580 w 3220580"/>
              <a:gd name="connsiteY2" fmla="*/ 1860686 h 1860686"/>
              <a:gd name="connsiteX3" fmla="*/ 0 w 3220580"/>
              <a:gd name="connsiteY3" fmla="*/ 1860686 h 1860686"/>
            </a:gdLst>
            <a:ahLst/>
            <a:cxnLst>
              <a:cxn ang="0">
                <a:pos x="connsiteX0" y="connsiteY0"/>
              </a:cxn>
              <a:cxn ang="0">
                <a:pos x="connsiteX1" y="connsiteY1"/>
              </a:cxn>
              <a:cxn ang="0">
                <a:pos x="connsiteX2" y="connsiteY2"/>
              </a:cxn>
              <a:cxn ang="0">
                <a:pos x="connsiteX3" y="connsiteY3"/>
              </a:cxn>
            </a:cxnLst>
            <a:rect l="l" t="t" r="r" b="b"/>
            <a:pathLst>
              <a:path w="3220580" h="1860686">
                <a:moveTo>
                  <a:pt x="0" y="0"/>
                </a:moveTo>
                <a:lnTo>
                  <a:pt x="3220580" y="0"/>
                </a:lnTo>
                <a:lnTo>
                  <a:pt x="3220580" y="1860686"/>
                </a:lnTo>
                <a:lnTo>
                  <a:pt x="0" y="1860686"/>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B30682BA-8FFE-4DE0-B3BD-1E9E5C27E0E9}"/>
              </a:ext>
            </a:extLst>
          </p:cNvPr>
          <p:cNvSpPr>
            <a:spLocks noGrp="1"/>
          </p:cNvSpPr>
          <p:nvPr>
            <p:ph type="pic" sz="quarter" idx="15"/>
          </p:nvPr>
        </p:nvSpPr>
        <p:spPr>
          <a:xfrm>
            <a:off x="5437779" y="4675202"/>
            <a:ext cx="2759649" cy="1860686"/>
          </a:xfrm>
          <a:custGeom>
            <a:avLst/>
            <a:gdLst>
              <a:gd name="connsiteX0" fmla="*/ 0 w 3220580"/>
              <a:gd name="connsiteY0" fmla="*/ 0 h 1860686"/>
              <a:gd name="connsiteX1" fmla="*/ 3220580 w 3220580"/>
              <a:gd name="connsiteY1" fmla="*/ 0 h 1860686"/>
              <a:gd name="connsiteX2" fmla="*/ 3220580 w 3220580"/>
              <a:gd name="connsiteY2" fmla="*/ 1860686 h 1860686"/>
              <a:gd name="connsiteX3" fmla="*/ 0 w 3220580"/>
              <a:gd name="connsiteY3" fmla="*/ 1860686 h 1860686"/>
            </a:gdLst>
            <a:ahLst/>
            <a:cxnLst>
              <a:cxn ang="0">
                <a:pos x="connsiteX0" y="connsiteY0"/>
              </a:cxn>
              <a:cxn ang="0">
                <a:pos x="connsiteX1" y="connsiteY1"/>
              </a:cxn>
              <a:cxn ang="0">
                <a:pos x="connsiteX2" y="connsiteY2"/>
              </a:cxn>
              <a:cxn ang="0">
                <a:pos x="connsiteX3" y="connsiteY3"/>
              </a:cxn>
            </a:cxnLst>
            <a:rect l="l" t="t" r="r" b="b"/>
            <a:pathLst>
              <a:path w="3220580" h="1860686">
                <a:moveTo>
                  <a:pt x="0" y="0"/>
                </a:moveTo>
                <a:lnTo>
                  <a:pt x="3220580" y="0"/>
                </a:lnTo>
                <a:lnTo>
                  <a:pt x="3220580" y="1860686"/>
                </a:lnTo>
                <a:lnTo>
                  <a:pt x="0" y="1860686"/>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69830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D88E433-1A3F-4FD2-B48C-D9BF6B558DAA}"/>
              </a:ext>
            </a:extLst>
          </p:cNvPr>
          <p:cNvSpPr>
            <a:spLocks noGrp="1"/>
          </p:cNvSpPr>
          <p:nvPr>
            <p:ph type="pic" sz="quarter" idx="17"/>
          </p:nvPr>
        </p:nvSpPr>
        <p:spPr>
          <a:xfrm>
            <a:off x="818236" y="2028646"/>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2" name="Picture Placeholder 11">
            <a:extLst>
              <a:ext uri="{FF2B5EF4-FFF2-40B4-BE49-F238E27FC236}">
                <a16:creationId xmlns:a16="http://schemas.microsoft.com/office/drawing/2014/main" id="{C7A8E4DD-58B4-4B1C-8E4C-2632EA18ACBA}"/>
              </a:ext>
            </a:extLst>
          </p:cNvPr>
          <p:cNvSpPr>
            <a:spLocks noGrp="1"/>
          </p:cNvSpPr>
          <p:nvPr>
            <p:ph type="pic" sz="quarter" idx="18"/>
          </p:nvPr>
        </p:nvSpPr>
        <p:spPr>
          <a:xfrm>
            <a:off x="4485816" y="2028646"/>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4" name="Picture Placeholder 13">
            <a:extLst>
              <a:ext uri="{FF2B5EF4-FFF2-40B4-BE49-F238E27FC236}">
                <a16:creationId xmlns:a16="http://schemas.microsoft.com/office/drawing/2014/main" id="{1F1F736C-3435-4DB7-B01C-1F53399C92BF}"/>
              </a:ext>
            </a:extLst>
          </p:cNvPr>
          <p:cNvSpPr>
            <a:spLocks noGrp="1"/>
          </p:cNvSpPr>
          <p:nvPr>
            <p:ph type="pic" sz="quarter" idx="19"/>
          </p:nvPr>
        </p:nvSpPr>
        <p:spPr>
          <a:xfrm>
            <a:off x="8153396" y="2028646"/>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6" name="Picture Placeholder 15">
            <a:extLst>
              <a:ext uri="{FF2B5EF4-FFF2-40B4-BE49-F238E27FC236}">
                <a16:creationId xmlns:a16="http://schemas.microsoft.com/office/drawing/2014/main" id="{A731BC10-C808-46FF-BDBE-C6E8DFA770C8}"/>
              </a:ext>
            </a:extLst>
          </p:cNvPr>
          <p:cNvSpPr>
            <a:spLocks noGrp="1"/>
          </p:cNvSpPr>
          <p:nvPr>
            <p:ph type="pic" sz="quarter" idx="20"/>
          </p:nvPr>
        </p:nvSpPr>
        <p:spPr>
          <a:xfrm>
            <a:off x="818236" y="4256589"/>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8" name="Picture Placeholder 17">
            <a:extLst>
              <a:ext uri="{FF2B5EF4-FFF2-40B4-BE49-F238E27FC236}">
                <a16:creationId xmlns:a16="http://schemas.microsoft.com/office/drawing/2014/main" id="{2CAA0609-892B-4855-87B0-8B9C257594CD}"/>
              </a:ext>
            </a:extLst>
          </p:cNvPr>
          <p:cNvSpPr>
            <a:spLocks noGrp="1"/>
          </p:cNvSpPr>
          <p:nvPr>
            <p:ph type="pic" sz="quarter" idx="21"/>
          </p:nvPr>
        </p:nvSpPr>
        <p:spPr>
          <a:xfrm>
            <a:off x="4485816" y="4256589"/>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20" name="Picture Placeholder 19">
            <a:extLst>
              <a:ext uri="{FF2B5EF4-FFF2-40B4-BE49-F238E27FC236}">
                <a16:creationId xmlns:a16="http://schemas.microsoft.com/office/drawing/2014/main" id="{6995C210-C023-44B8-AEB7-E99D72FB15F6}"/>
              </a:ext>
            </a:extLst>
          </p:cNvPr>
          <p:cNvSpPr>
            <a:spLocks noGrp="1"/>
          </p:cNvSpPr>
          <p:nvPr>
            <p:ph type="pic" sz="quarter" idx="22"/>
          </p:nvPr>
        </p:nvSpPr>
        <p:spPr>
          <a:xfrm>
            <a:off x="8153396" y="4256589"/>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39043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6BE241-5656-43DF-ADC0-AA4617AEDB77}"/>
              </a:ext>
            </a:extLst>
          </p:cNvPr>
          <p:cNvSpPr>
            <a:spLocks noGrp="1"/>
          </p:cNvSpPr>
          <p:nvPr>
            <p:ph type="pic" sz="quarter" idx="17"/>
          </p:nvPr>
        </p:nvSpPr>
        <p:spPr>
          <a:xfrm>
            <a:off x="4408714" y="1778000"/>
            <a:ext cx="3374570" cy="4063999"/>
          </a:xfrm>
          <a:custGeom>
            <a:avLst/>
            <a:gdLst>
              <a:gd name="connsiteX0" fmla="*/ 0 w 3374570"/>
              <a:gd name="connsiteY0" fmla="*/ 0 h 3937000"/>
              <a:gd name="connsiteX1" fmla="*/ 3374570 w 3374570"/>
              <a:gd name="connsiteY1" fmla="*/ 0 h 3937000"/>
              <a:gd name="connsiteX2" fmla="*/ 3374570 w 3374570"/>
              <a:gd name="connsiteY2" fmla="*/ 3937000 h 3937000"/>
              <a:gd name="connsiteX3" fmla="*/ 0 w 3374570"/>
              <a:gd name="connsiteY3" fmla="*/ 3937000 h 3937000"/>
            </a:gdLst>
            <a:ahLst/>
            <a:cxnLst>
              <a:cxn ang="0">
                <a:pos x="connsiteX0" y="connsiteY0"/>
              </a:cxn>
              <a:cxn ang="0">
                <a:pos x="connsiteX1" y="connsiteY1"/>
              </a:cxn>
              <a:cxn ang="0">
                <a:pos x="connsiteX2" y="connsiteY2"/>
              </a:cxn>
              <a:cxn ang="0">
                <a:pos x="connsiteX3" y="connsiteY3"/>
              </a:cxn>
            </a:cxnLst>
            <a:rect l="l" t="t" r="r" b="b"/>
            <a:pathLst>
              <a:path w="3374570" h="3937000">
                <a:moveTo>
                  <a:pt x="0" y="0"/>
                </a:moveTo>
                <a:lnTo>
                  <a:pt x="3374570" y="0"/>
                </a:lnTo>
                <a:lnTo>
                  <a:pt x="3374570" y="3937000"/>
                </a:lnTo>
                <a:lnTo>
                  <a:pt x="0" y="3937000"/>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155653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4E1B419-A36D-421B-BA65-A43C47CAE850}"/>
              </a:ext>
            </a:extLst>
          </p:cNvPr>
          <p:cNvSpPr>
            <a:spLocks noGrp="1"/>
          </p:cNvSpPr>
          <p:nvPr>
            <p:ph type="pic" sz="quarter" idx="17"/>
          </p:nvPr>
        </p:nvSpPr>
        <p:spPr>
          <a:xfrm>
            <a:off x="1911332" y="1810969"/>
            <a:ext cx="1429352" cy="1429616"/>
          </a:xfrm>
          <a:custGeom>
            <a:avLst/>
            <a:gdLst>
              <a:gd name="connsiteX0" fmla="*/ 714676 w 1429352"/>
              <a:gd name="connsiteY0" fmla="*/ 0 h 1429616"/>
              <a:gd name="connsiteX1" fmla="*/ 1429352 w 1429352"/>
              <a:gd name="connsiteY1" fmla="*/ 714808 h 1429616"/>
              <a:gd name="connsiteX2" fmla="*/ 714676 w 1429352"/>
              <a:gd name="connsiteY2" fmla="*/ 1429616 h 1429616"/>
              <a:gd name="connsiteX3" fmla="*/ 0 w 1429352"/>
              <a:gd name="connsiteY3" fmla="*/ 714808 h 1429616"/>
              <a:gd name="connsiteX4" fmla="*/ 714676 w 1429352"/>
              <a:gd name="connsiteY4" fmla="*/ 0 h 142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352" h="1429616">
                <a:moveTo>
                  <a:pt x="714676" y="0"/>
                </a:moveTo>
                <a:cubicBezTo>
                  <a:pt x="1109381" y="0"/>
                  <a:pt x="1429352" y="320030"/>
                  <a:pt x="1429352" y="714808"/>
                </a:cubicBezTo>
                <a:cubicBezTo>
                  <a:pt x="1429352" y="1109586"/>
                  <a:pt x="1109381" y="1429616"/>
                  <a:pt x="714676" y="1429616"/>
                </a:cubicBezTo>
                <a:cubicBezTo>
                  <a:pt x="319971" y="1429616"/>
                  <a:pt x="0" y="1109586"/>
                  <a:pt x="0" y="714808"/>
                </a:cubicBezTo>
                <a:cubicBezTo>
                  <a:pt x="0" y="320030"/>
                  <a:pt x="319971" y="0"/>
                  <a:pt x="714676" y="0"/>
                </a:cubicBez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76D2784A-E213-44A9-99A0-D67E13734E43}"/>
              </a:ext>
            </a:extLst>
          </p:cNvPr>
          <p:cNvSpPr>
            <a:spLocks noGrp="1"/>
          </p:cNvSpPr>
          <p:nvPr>
            <p:ph type="pic" sz="quarter" idx="18"/>
          </p:nvPr>
        </p:nvSpPr>
        <p:spPr>
          <a:xfrm>
            <a:off x="5381324" y="1810969"/>
            <a:ext cx="1429352" cy="1429616"/>
          </a:xfrm>
          <a:custGeom>
            <a:avLst/>
            <a:gdLst>
              <a:gd name="connsiteX0" fmla="*/ 714676 w 1429352"/>
              <a:gd name="connsiteY0" fmla="*/ 0 h 1429616"/>
              <a:gd name="connsiteX1" fmla="*/ 1429352 w 1429352"/>
              <a:gd name="connsiteY1" fmla="*/ 714808 h 1429616"/>
              <a:gd name="connsiteX2" fmla="*/ 714676 w 1429352"/>
              <a:gd name="connsiteY2" fmla="*/ 1429616 h 1429616"/>
              <a:gd name="connsiteX3" fmla="*/ 0 w 1429352"/>
              <a:gd name="connsiteY3" fmla="*/ 714808 h 1429616"/>
              <a:gd name="connsiteX4" fmla="*/ 714676 w 1429352"/>
              <a:gd name="connsiteY4" fmla="*/ 0 h 142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352" h="1429616">
                <a:moveTo>
                  <a:pt x="714676" y="0"/>
                </a:moveTo>
                <a:cubicBezTo>
                  <a:pt x="1109381" y="0"/>
                  <a:pt x="1429352" y="320030"/>
                  <a:pt x="1429352" y="714808"/>
                </a:cubicBezTo>
                <a:cubicBezTo>
                  <a:pt x="1429352" y="1109586"/>
                  <a:pt x="1109381" y="1429616"/>
                  <a:pt x="714676" y="1429616"/>
                </a:cubicBezTo>
                <a:cubicBezTo>
                  <a:pt x="319971" y="1429616"/>
                  <a:pt x="0" y="1109586"/>
                  <a:pt x="0" y="714808"/>
                </a:cubicBezTo>
                <a:cubicBezTo>
                  <a:pt x="0" y="320030"/>
                  <a:pt x="319971" y="0"/>
                  <a:pt x="714676" y="0"/>
                </a:cubicBez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FBE3130D-75DB-42B7-A62A-A2702AA9A445}"/>
              </a:ext>
            </a:extLst>
          </p:cNvPr>
          <p:cNvSpPr>
            <a:spLocks noGrp="1"/>
          </p:cNvSpPr>
          <p:nvPr>
            <p:ph type="pic" sz="quarter" idx="19"/>
          </p:nvPr>
        </p:nvSpPr>
        <p:spPr>
          <a:xfrm>
            <a:off x="8851317" y="1810969"/>
            <a:ext cx="1429352" cy="1429616"/>
          </a:xfrm>
          <a:custGeom>
            <a:avLst/>
            <a:gdLst>
              <a:gd name="connsiteX0" fmla="*/ 714676 w 1429352"/>
              <a:gd name="connsiteY0" fmla="*/ 0 h 1429616"/>
              <a:gd name="connsiteX1" fmla="*/ 1429352 w 1429352"/>
              <a:gd name="connsiteY1" fmla="*/ 714808 h 1429616"/>
              <a:gd name="connsiteX2" fmla="*/ 714676 w 1429352"/>
              <a:gd name="connsiteY2" fmla="*/ 1429616 h 1429616"/>
              <a:gd name="connsiteX3" fmla="*/ 0 w 1429352"/>
              <a:gd name="connsiteY3" fmla="*/ 714808 h 1429616"/>
              <a:gd name="connsiteX4" fmla="*/ 714676 w 1429352"/>
              <a:gd name="connsiteY4" fmla="*/ 0 h 142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352" h="1429616">
                <a:moveTo>
                  <a:pt x="714676" y="0"/>
                </a:moveTo>
                <a:cubicBezTo>
                  <a:pt x="1109381" y="0"/>
                  <a:pt x="1429352" y="320030"/>
                  <a:pt x="1429352" y="714808"/>
                </a:cubicBezTo>
                <a:cubicBezTo>
                  <a:pt x="1429352" y="1109586"/>
                  <a:pt x="1109381" y="1429616"/>
                  <a:pt x="714676" y="1429616"/>
                </a:cubicBezTo>
                <a:cubicBezTo>
                  <a:pt x="319971" y="1429616"/>
                  <a:pt x="0" y="1109586"/>
                  <a:pt x="0" y="714808"/>
                </a:cubicBezTo>
                <a:cubicBezTo>
                  <a:pt x="0" y="320030"/>
                  <a:pt x="319971" y="0"/>
                  <a:pt x="714676" y="0"/>
                </a:cubicBez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726798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EEFFE04-937D-468D-A935-F3FA9E9A79E0}"/>
              </a:ext>
            </a:extLst>
          </p:cNvPr>
          <p:cNvSpPr>
            <a:spLocks noGrp="1"/>
          </p:cNvSpPr>
          <p:nvPr>
            <p:ph type="pic" sz="quarter" idx="13"/>
          </p:nvPr>
        </p:nvSpPr>
        <p:spPr>
          <a:xfrm>
            <a:off x="1278156" y="689470"/>
            <a:ext cx="2278751" cy="2282330"/>
          </a:xfrm>
          <a:custGeom>
            <a:avLst/>
            <a:gdLst>
              <a:gd name="connsiteX0" fmla="*/ 0 w 2278751"/>
              <a:gd name="connsiteY0" fmla="*/ 0 h 2282330"/>
              <a:gd name="connsiteX1" fmla="*/ 2278751 w 2278751"/>
              <a:gd name="connsiteY1" fmla="*/ 0 h 2282330"/>
              <a:gd name="connsiteX2" fmla="*/ 2278751 w 2278751"/>
              <a:gd name="connsiteY2" fmla="*/ 2282330 h 2282330"/>
              <a:gd name="connsiteX3" fmla="*/ 0 w 2278751"/>
              <a:gd name="connsiteY3" fmla="*/ 2282330 h 2282330"/>
            </a:gdLst>
            <a:ahLst/>
            <a:cxnLst>
              <a:cxn ang="0">
                <a:pos x="connsiteX0" y="connsiteY0"/>
              </a:cxn>
              <a:cxn ang="0">
                <a:pos x="connsiteX1" y="connsiteY1"/>
              </a:cxn>
              <a:cxn ang="0">
                <a:pos x="connsiteX2" y="connsiteY2"/>
              </a:cxn>
              <a:cxn ang="0">
                <a:pos x="connsiteX3" y="connsiteY3"/>
              </a:cxn>
            </a:cxnLst>
            <a:rect l="l" t="t" r="r" b="b"/>
            <a:pathLst>
              <a:path w="2278751" h="2282330">
                <a:moveTo>
                  <a:pt x="0" y="0"/>
                </a:moveTo>
                <a:lnTo>
                  <a:pt x="2278751" y="0"/>
                </a:lnTo>
                <a:lnTo>
                  <a:pt x="2278751" y="2282330"/>
                </a:lnTo>
                <a:lnTo>
                  <a:pt x="0" y="2282330"/>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BCDDF7C9-4032-4A25-AB9D-D3B8B98A1277}"/>
              </a:ext>
            </a:extLst>
          </p:cNvPr>
          <p:cNvSpPr>
            <a:spLocks noGrp="1"/>
          </p:cNvSpPr>
          <p:nvPr>
            <p:ph type="pic" sz="quarter" idx="14"/>
          </p:nvPr>
        </p:nvSpPr>
        <p:spPr>
          <a:xfrm>
            <a:off x="4038710" y="2059940"/>
            <a:ext cx="2871130" cy="2875643"/>
          </a:xfrm>
          <a:custGeom>
            <a:avLst/>
            <a:gdLst>
              <a:gd name="connsiteX0" fmla="*/ 0 w 2871130"/>
              <a:gd name="connsiteY0" fmla="*/ 0 h 2875643"/>
              <a:gd name="connsiteX1" fmla="*/ 2871130 w 2871130"/>
              <a:gd name="connsiteY1" fmla="*/ 0 h 2875643"/>
              <a:gd name="connsiteX2" fmla="*/ 2871130 w 2871130"/>
              <a:gd name="connsiteY2" fmla="*/ 2875643 h 2875643"/>
              <a:gd name="connsiteX3" fmla="*/ 0 w 2871130"/>
              <a:gd name="connsiteY3" fmla="*/ 2875643 h 2875643"/>
            </a:gdLst>
            <a:ahLst/>
            <a:cxnLst>
              <a:cxn ang="0">
                <a:pos x="connsiteX0" y="connsiteY0"/>
              </a:cxn>
              <a:cxn ang="0">
                <a:pos x="connsiteX1" y="connsiteY1"/>
              </a:cxn>
              <a:cxn ang="0">
                <a:pos x="connsiteX2" y="connsiteY2"/>
              </a:cxn>
              <a:cxn ang="0">
                <a:pos x="connsiteX3" y="connsiteY3"/>
              </a:cxn>
            </a:cxnLst>
            <a:rect l="l" t="t" r="r" b="b"/>
            <a:pathLst>
              <a:path w="2871130" h="2875643">
                <a:moveTo>
                  <a:pt x="0" y="0"/>
                </a:moveTo>
                <a:lnTo>
                  <a:pt x="2871130" y="0"/>
                </a:lnTo>
                <a:lnTo>
                  <a:pt x="2871130" y="2875643"/>
                </a:lnTo>
                <a:lnTo>
                  <a:pt x="0" y="2875643"/>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4F8FA005-021D-4535-84C9-C264163C1170}"/>
              </a:ext>
            </a:extLst>
          </p:cNvPr>
          <p:cNvSpPr>
            <a:spLocks noGrp="1"/>
          </p:cNvSpPr>
          <p:nvPr>
            <p:ph type="pic" sz="quarter" idx="15"/>
          </p:nvPr>
        </p:nvSpPr>
        <p:spPr>
          <a:xfrm>
            <a:off x="2786743" y="4935582"/>
            <a:ext cx="1246416" cy="1248374"/>
          </a:xfrm>
          <a:custGeom>
            <a:avLst/>
            <a:gdLst>
              <a:gd name="connsiteX0" fmla="*/ 0 w 1246416"/>
              <a:gd name="connsiteY0" fmla="*/ 0 h 1248374"/>
              <a:gd name="connsiteX1" fmla="*/ 1246416 w 1246416"/>
              <a:gd name="connsiteY1" fmla="*/ 0 h 1248374"/>
              <a:gd name="connsiteX2" fmla="*/ 1246416 w 1246416"/>
              <a:gd name="connsiteY2" fmla="*/ 1248374 h 1248374"/>
              <a:gd name="connsiteX3" fmla="*/ 0 w 1246416"/>
              <a:gd name="connsiteY3" fmla="*/ 1248374 h 1248374"/>
            </a:gdLst>
            <a:ahLst/>
            <a:cxnLst>
              <a:cxn ang="0">
                <a:pos x="connsiteX0" y="connsiteY0"/>
              </a:cxn>
              <a:cxn ang="0">
                <a:pos x="connsiteX1" y="connsiteY1"/>
              </a:cxn>
              <a:cxn ang="0">
                <a:pos x="connsiteX2" y="connsiteY2"/>
              </a:cxn>
              <a:cxn ang="0">
                <a:pos x="connsiteX3" y="connsiteY3"/>
              </a:cxn>
            </a:cxnLst>
            <a:rect l="l" t="t" r="r" b="b"/>
            <a:pathLst>
              <a:path w="1246416" h="1248374">
                <a:moveTo>
                  <a:pt x="0" y="0"/>
                </a:moveTo>
                <a:lnTo>
                  <a:pt x="1246416" y="0"/>
                </a:lnTo>
                <a:lnTo>
                  <a:pt x="1246416" y="1248374"/>
                </a:lnTo>
                <a:lnTo>
                  <a:pt x="0" y="1248374"/>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55789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0DF44B-07DF-422D-BDAC-BF984F4AADA9}"/>
              </a:ext>
            </a:extLst>
          </p:cNvPr>
          <p:cNvSpPr>
            <a:spLocks noGrp="1"/>
          </p:cNvSpPr>
          <p:nvPr>
            <p:ph type="pic" sz="quarter" idx="13"/>
          </p:nvPr>
        </p:nvSpPr>
        <p:spPr>
          <a:xfrm>
            <a:off x="-1" y="-1"/>
            <a:ext cx="2772000" cy="4032000"/>
          </a:xfrm>
          <a:custGeom>
            <a:avLst/>
            <a:gdLst>
              <a:gd name="connsiteX0" fmla="*/ 0 w 2438404"/>
              <a:gd name="connsiteY0" fmla="*/ 0 h 3825209"/>
              <a:gd name="connsiteX1" fmla="*/ 2438404 w 2438404"/>
              <a:gd name="connsiteY1" fmla="*/ 0 h 3825209"/>
              <a:gd name="connsiteX2" fmla="*/ 2438404 w 2438404"/>
              <a:gd name="connsiteY2" fmla="*/ 3825209 h 3825209"/>
              <a:gd name="connsiteX3" fmla="*/ 0 w 2438404"/>
              <a:gd name="connsiteY3" fmla="*/ 3825209 h 3825209"/>
            </a:gdLst>
            <a:ahLst/>
            <a:cxnLst>
              <a:cxn ang="0">
                <a:pos x="connsiteX0" y="connsiteY0"/>
              </a:cxn>
              <a:cxn ang="0">
                <a:pos x="connsiteX1" y="connsiteY1"/>
              </a:cxn>
              <a:cxn ang="0">
                <a:pos x="connsiteX2" y="connsiteY2"/>
              </a:cxn>
              <a:cxn ang="0">
                <a:pos x="connsiteX3" y="connsiteY3"/>
              </a:cxn>
            </a:cxnLst>
            <a:rect l="l" t="t" r="r" b="b"/>
            <a:pathLst>
              <a:path w="2438404" h="3825209">
                <a:moveTo>
                  <a:pt x="0" y="0"/>
                </a:moveTo>
                <a:lnTo>
                  <a:pt x="2438404" y="0"/>
                </a:lnTo>
                <a:lnTo>
                  <a:pt x="2438404" y="3825209"/>
                </a:lnTo>
                <a:lnTo>
                  <a:pt x="0" y="3825209"/>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8D85145A-E672-44DC-8686-DF1283DD9584}"/>
              </a:ext>
            </a:extLst>
          </p:cNvPr>
          <p:cNvSpPr>
            <a:spLocks noGrp="1"/>
          </p:cNvSpPr>
          <p:nvPr>
            <p:ph type="pic" sz="quarter" idx="14"/>
          </p:nvPr>
        </p:nvSpPr>
        <p:spPr>
          <a:xfrm>
            <a:off x="2771999" y="-2"/>
            <a:ext cx="2772000" cy="4032000"/>
          </a:xfrm>
          <a:custGeom>
            <a:avLst/>
            <a:gdLst>
              <a:gd name="connsiteX0" fmla="*/ 0 w 2438404"/>
              <a:gd name="connsiteY0" fmla="*/ 0 h 3825209"/>
              <a:gd name="connsiteX1" fmla="*/ 2438404 w 2438404"/>
              <a:gd name="connsiteY1" fmla="*/ 0 h 3825209"/>
              <a:gd name="connsiteX2" fmla="*/ 2438404 w 2438404"/>
              <a:gd name="connsiteY2" fmla="*/ 3825209 h 3825209"/>
              <a:gd name="connsiteX3" fmla="*/ 0 w 2438404"/>
              <a:gd name="connsiteY3" fmla="*/ 3825209 h 3825209"/>
            </a:gdLst>
            <a:ahLst/>
            <a:cxnLst>
              <a:cxn ang="0">
                <a:pos x="connsiteX0" y="connsiteY0"/>
              </a:cxn>
              <a:cxn ang="0">
                <a:pos x="connsiteX1" y="connsiteY1"/>
              </a:cxn>
              <a:cxn ang="0">
                <a:pos x="connsiteX2" y="connsiteY2"/>
              </a:cxn>
              <a:cxn ang="0">
                <a:pos x="connsiteX3" y="connsiteY3"/>
              </a:cxn>
            </a:cxnLst>
            <a:rect l="l" t="t" r="r" b="b"/>
            <a:pathLst>
              <a:path w="2438404" h="3825209">
                <a:moveTo>
                  <a:pt x="0" y="0"/>
                </a:moveTo>
                <a:lnTo>
                  <a:pt x="2438404" y="0"/>
                </a:lnTo>
                <a:lnTo>
                  <a:pt x="2438404" y="3825209"/>
                </a:lnTo>
                <a:lnTo>
                  <a:pt x="0" y="3825209"/>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3" name="Picture Placeholder 12">
            <a:extLst>
              <a:ext uri="{FF2B5EF4-FFF2-40B4-BE49-F238E27FC236}">
                <a16:creationId xmlns:a16="http://schemas.microsoft.com/office/drawing/2014/main" id="{5CCEBC04-A7BF-441E-9543-DC2FB7062ECA}"/>
              </a:ext>
            </a:extLst>
          </p:cNvPr>
          <p:cNvSpPr>
            <a:spLocks noGrp="1"/>
          </p:cNvSpPr>
          <p:nvPr>
            <p:ph type="pic" sz="quarter" idx="15"/>
          </p:nvPr>
        </p:nvSpPr>
        <p:spPr>
          <a:xfrm>
            <a:off x="5543999" y="-3"/>
            <a:ext cx="2772000" cy="4032000"/>
          </a:xfrm>
          <a:custGeom>
            <a:avLst/>
            <a:gdLst>
              <a:gd name="connsiteX0" fmla="*/ 0 w 2438404"/>
              <a:gd name="connsiteY0" fmla="*/ 0 h 3825209"/>
              <a:gd name="connsiteX1" fmla="*/ 2438404 w 2438404"/>
              <a:gd name="connsiteY1" fmla="*/ 0 h 3825209"/>
              <a:gd name="connsiteX2" fmla="*/ 2438404 w 2438404"/>
              <a:gd name="connsiteY2" fmla="*/ 3825209 h 3825209"/>
              <a:gd name="connsiteX3" fmla="*/ 0 w 2438404"/>
              <a:gd name="connsiteY3" fmla="*/ 3825209 h 3825209"/>
            </a:gdLst>
            <a:ahLst/>
            <a:cxnLst>
              <a:cxn ang="0">
                <a:pos x="connsiteX0" y="connsiteY0"/>
              </a:cxn>
              <a:cxn ang="0">
                <a:pos x="connsiteX1" y="connsiteY1"/>
              </a:cxn>
              <a:cxn ang="0">
                <a:pos x="connsiteX2" y="connsiteY2"/>
              </a:cxn>
              <a:cxn ang="0">
                <a:pos x="connsiteX3" y="connsiteY3"/>
              </a:cxn>
            </a:cxnLst>
            <a:rect l="l" t="t" r="r" b="b"/>
            <a:pathLst>
              <a:path w="2438404" h="3825209">
                <a:moveTo>
                  <a:pt x="0" y="0"/>
                </a:moveTo>
                <a:lnTo>
                  <a:pt x="2438404" y="0"/>
                </a:lnTo>
                <a:lnTo>
                  <a:pt x="2438404" y="3825209"/>
                </a:lnTo>
                <a:lnTo>
                  <a:pt x="0" y="3825209"/>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3998830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322190C-977D-47F7-84BC-CAC53098CD9A}"/>
              </a:ext>
            </a:extLst>
          </p:cNvPr>
          <p:cNvSpPr>
            <a:spLocks noGrp="1"/>
          </p:cNvSpPr>
          <p:nvPr>
            <p:ph type="pic" sz="quarter" idx="13"/>
          </p:nvPr>
        </p:nvSpPr>
        <p:spPr>
          <a:xfrm>
            <a:off x="290513"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3" name="Picture Placeholder 12">
            <a:extLst>
              <a:ext uri="{FF2B5EF4-FFF2-40B4-BE49-F238E27FC236}">
                <a16:creationId xmlns:a16="http://schemas.microsoft.com/office/drawing/2014/main" id="{4C0EA251-5A24-460D-BBAA-6ED7B67E5AE6}"/>
              </a:ext>
            </a:extLst>
          </p:cNvPr>
          <p:cNvSpPr>
            <a:spLocks noGrp="1"/>
          </p:cNvSpPr>
          <p:nvPr>
            <p:ph type="pic" sz="quarter" idx="14"/>
          </p:nvPr>
        </p:nvSpPr>
        <p:spPr>
          <a:xfrm>
            <a:off x="3246614"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2" name="Picture Placeholder 11">
            <a:extLst>
              <a:ext uri="{FF2B5EF4-FFF2-40B4-BE49-F238E27FC236}">
                <a16:creationId xmlns:a16="http://schemas.microsoft.com/office/drawing/2014/main" id="{1C7EDD53-18A2-45F1-8645-366F7EB88880}"/>
              </a:ext>
            </a:extLst>
          </p:cNvPr>
          <p:cNvSpPr>
            <a:spLocks noGrp="1"/>
          </p:cNvSpPr>
          <p:nvPr>
            <p:ph type="pic" sz="quarter" idx="15"/>
          </p:nvPr>
        </p:nvSpPr>
        <p:spPr>
          <a:xfrm>
            <a:off x="6201831"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5BAB6624-4902-42E3-AECE-AFBD897B2ADA}"/>
              </a:ext>
            </a:extLst>
          </p:cNvPr>
          <p:cNvSpPr>
            <a:spLocks noGrp="1"/>
          </p:cNvSpPr>
          <p:nvPr>
            <p:ph type="pic" sz="quarter" idx="16"/>
          </p:nvPr>
        </p:nvSpPr>
        <p:spPr>
          <a:xfrm>
            <a:off x="9157756"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59864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A6677B-527A-4DA1-AAB0-CBA51008EF7E}"/>
              </a:ext>
            </a:extLst>
          </p:cNvPr>
          <p:cNvSpPr>
            <a:spLocks noGrp="1"/>
          </p:cNvSpPr>
          <p:nvPr>
            <p:ph type="pic" sz="quarter" idx="10"/>
          </p:nvPr>
        </p:nvSpPr>
        <p:spPr>
          <a:xfrm>
            <a:off x="0" y="0"/>
            <a:ext cx="12192000" cy="6858000"/>
          </a:xfrm>
          <a:prstGeom prst="rect">
            <a:avLst/>
          </a:prstGeom>
          <a:solidFill>
            <a:schemeClr val="bg1">
              <a:lumMod val="75000"/>
              <a:alpha val="20000"/>
            </a:schemeClr>
          </a:solidFill>
        </p:spPr>
        <p:txBody>
          <a:bodyPr wrap="square">
            <a:noAutofit/>
          </a:bodyPr>
          <a:lstStyle>
            <a:lvl1pPr>
              <a:defRPr lang="en-ID" sz="1600" dirty="0">
                <a:latin typeface="Lato" panose="020F0502020204030203" pitchFamily="34" charset="0"/>
              </a:defRPr>
            </a:lvl1pPr>
          </a:lstStyle>
          <a:p>
            <a:pPr marL="0" lvl="0" indent="0">
              <a:buNone/>
            </a:pPr>
            <a:endParaRPr lang="en-ID" dirty="0"/>
          </a:p>
        </p:txBody>
      </p:sp>
    </p:spTree>
    <p:extLst>
      <p:ext uri="{BB962C8B-B14F-4D97-AF65-F5344CB8AC3E}">
        <p14:creationId xmlns:p14="http://schemas.microsoft.com/office/powerpoint/2010/main" val="3440203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191CEB4D-21F2-4335-B4E7-1F51185A5C88}"/>
              </a:ext>
            </a:extLst>
          </p:cNvPr>
          <p:cNvSpPr>
            <a:spLocks noGrp="1"/>
          </p:cNvSpPr>
          <p:nvPr>
            <p:ph type="pic" sz="quarter" idx="10"/>
          </p:nvPr>
        </p:nvSpPr>
        <p:spPr>
          <a:xfrm>
            <a:off x="3485897" y="2191775"/>
            <a:ext cx="5307291" cy="3327662"/>
          </a:xfrm>
          <a:custGeom>
            <a:avLst/>
            <a:gdLst>
              <a:gd name="connsiteX0" fmla="*/ 0 w 5307291"/>
              <a:gd name="connsiteY0" fmla="*/ 0 h 3327662"/>
              <a:gd name="connsiteX1" fmla="*/ 4772902 w 5307291"/>
              <a:gd name="connsiteY1" fmla="*/ 0 h 3327662"/>
              <a:gd name="connsiteX2" fmla="*/ 5307291 w 5307291"/>
              <a:gd name="connsiteY2" fmla="*/ 0 h 3327662"/>
              <a:gd name="connsiteX3" fmla="*/ 5307291 w 5307291"/>
              <a:gd name="connsiteY3" fmla="*/ 3327662 h 3327662"/>
              <a:gd name="connsiteX4" fmla="*/ 0 w 5307291"/>
              <a:gd name="connsiteY4" fmla="*/ 3327662 h 332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7291" h="3327662">
                <a:moveTo>
                  <a:pt x="0" y="0"/>
                </a:moveTo>
                <a:lnTo>
                  <a:pt x="4772902" y="0"/>
                </a:lnTo>
                <a:lnTo>
                  <a:pt x="5307291" y="0"/>
                </a:lnTo>
                <a:lnTo>
                  <a:pt x="5307291" y="3327662"/>
                </a:lnTo>
                <a:lnTo>
                  <a:pt x="0" y="3327662"/>
                </a:lnTo>
                <a:close/>
              </a:path>
            </a:pathLst>
          </a:custGeom>
          <a:solidFill>
            <a:schemeClr val="bg1">
              <a:lumMod val="95000"/>
            </a:schemeClr>
          </a:solidFill>
        </p:spPr>
        <p:txBody>
          <a:bodyPr wrap="square">
            <a:noAutofit/>
          </a:bodyPr>
          <a:lstStyle>
            <a:lvl1pPr>
              <a:defRPr>
                <a:latin typeface="Lato" panose="020F0502020204030203" pitchFamily="34" charset="0"/>
              </a:defRPr>
            </a:lvl1pPr>
          </a:lstStyle>
          <a:p>
            <a:endParaRPr lang="en-ID" dirty="0"/>
          </a:p>
        </p:txBody>
      </p:sp>
    </p:spTree>
    <p:extLst>
      <p:ext uri="{BB962C8B-B14F-4D97-AF65-F5344CB8AC3E}">
        <p14:creationId xmlns:p14="http://schemas.microsoft.com/office/powerpoint/2010/main" val="377511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0C446-A53C-436D-8052-C50C59161055}"/>
              </a:ext>
            </a:extLst>
          </p:cNvPr>
          <p:cNvSpPr/>
          <p:nvPr userDrawn="1"/>
        </p:nvSpPr>
        <p:spPr>
          <a:xfrm>
            <a:off x="0" y="1"/>
            <a:ext cx="12192000" cy="41805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7" name="Rectangle 6">
            <a:extLst>
              <a:ext uri="{FF2B5EF4-FFF2-40B4-BE49-F238E27FC236}">
                <a16:creationId xmlns:a16="http://schemas.microsoft.com/office/drawing/2014/main" id="{D1A42222-8898-4489-B16A-5E3798BC70CD}"/>
              </a:ext>
            </a:extLst>
          </p:cNvPr>
          <p:cNvSpPr/>
          <p:nvPr userDrawn="1"/>
        </p:nvSpPr>
        <p:spPr>
          <a:xfrm>
            <a:off x="0" y="1"/>
            <a:ext cx="2468619" cy="82212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pic>
        <p:nvPicPr>
          <p:cNvPr id="3" name="Picture 2" descr="imac2.png">
            <a:extLst>
              <a:ext uri="{FF2B5EF4-FFF2-40B4-BE49-F238E27FC236}">
                <a16:creationId xmlns:a16="http://schemas.microsoft.com/office/drawing/2014/main" id="{A9BD7A5C-CA5B-4EF9-9A83-AA9550392DA7}"/>
              </a:ext>
            </a:extLst>
          </p:cNvPr>
          <p:cNvPicPr>
            <a:picLocks noChangeAspect="1"/>
          </p:cNvPicPr>
          <p:nvPr userDrawn="1"/>
        </p:nvPicPr>
        <p:blipFill>
          <a:blip r:embed="rId2" cstate="print"/>
          <a:stretch>
            <a:fillRect/>
          </a:stretch>
        </p:blipFill>
        <p:spPr>
          <a:xfrm flipH="1">
            <a:off x="6096000" y="638126"/>
            <a:ext cx="5352941" cy="5333261"/>
          </a:xfrm>
          <a:prstGeom prst="rect">
            <a:avLst/>
          </a:prstGeom>
        </p:spPr>
      </p:pic>
      <p:sp>
        <p:nvSpPr>
          <p:cNvPr id="4" name="Picture Placeholder 12">
            <a:extLst>
              <a:ext uri="{FF2B5EF4-FFF2-40B4-BE49-F238E27FC236}">
                <a16:creationId xmlns:a16="http://schemas.microsoft.com/office/drawing/2014/main" id="{65B32332-CA18-4D66-81ED-517E60AFF103}"/>
              </a:ext>
            </a:extLst>
          </p:cNvPr>
          <p:cNvSpPr>
            <a:spLocks noGrp="1"/>
          </p:cNvSpPr>
          <p:nvPr>
            <p:ph type="pic" sz="quarter" idx="14"/>
          </p:nvPr>
        </p:nvSpPr>
        <p:spPr>
          <a:xfrm>
            <a:off x="6399456" y="1335789"/>
            <a:ext cx="4833257" cy="2844801"/>
          </a:xfrm>
          <a:custGeom>
            <a:avLst/>
            <a:gdLst>
              <a:gd name="connsiteX0" fmla="*/ 0 w 4833257"/>
              <a:gd name="connsiteY0" fmla="*/ 0 h 2706008"/>
              <a:gd name="connsiteX1" fmla="*/ 4833257 w 4833257"/>
              <a:gd name="connsiteY1" fmla="*/ 0 h 2706008"/>
              <a:gd name="connsiteX2" fmla="*/ 4833257 w 4833257"/>
              <a:gd name="connsiteY2" fmla="*/ 2706008 h 2706008"/>
              <a:gd name="connsiteX3" fmla="*/ 0 w 4833257"/>
              <a:gd name="connsiteY3" fmla="*/ 2706008 h 2706008"/>
              <a:gd name="connsiteX4" fmla="*/ 0 w 4833257"/>
              <a:gd name="connsiteY4" fmla="*/ 0 h 2706008"/>
              <a:gd name="connsiteX0" fmla="*/ 0 w 4833257"/>
              <a:gd name="connsiteY0" fmla="*/ 0 h 2764065"/>
              <a:gd name="connsiteX1" fmla="*/ 4833257 w 4833257"/>
              <a:gd name="connsiteY1" fmla="*/ 0 h 2764065"/>
              <a:gd name="connsiteX2" fmla="*/ 4833257 w 4833257"/>
              <a:gd name="connsiteY2" fmla="*/ 2706008 h 2764065"/>
              <a:gd name="connsiteX3" fmla="*/ 72571 w 4833257"/>
              <a:gd name="connsiteY3" fmla="*/ 2764065 h 2764065"/>
              <a:gd name="connsiteX4" fmla="*/ 0 w 4833257"/>
              <a:gd name="connsiteY4" fmla="*/ 0 h 2764065"/>
              <a:gd name="connsiteX0" fmla="*/ 0 w 4833257"/>
              <a:gd name="connsiteY0" fmla="*/ 0 h 2836636"/>
              <a:gd name="connsiteX1" fmla="*/ 4833257 w 4833257"/>
              <a:gd name="connsiteY1" fmla="*/ 0 h 2836636"/>
              <a:gd name="connsiteX2" fmla="*/ 4833257 w 4833257"/>
              <a:gd name="connsiteY2" fmla="*/ 2706008 h 2836636"/>
              <a:gd name="connsiteX3" fmla="*/ 145143 w 4833257"/>
              <a:gd name="connsiteY3" fmla="*/ 2836636 h 2836636"/>
              <a:gd name="connsiteX4" fmla="*/ 0 w 4833257"/>
              <a:gd name="connsiteY4" fmla="*/ 0 h 2836636"/>
              <a:gd name="connsiteX0" fmla="*/ 0 w 4833257"/>
              <a:gd name="connsiteY0" fmla="*/ 0 h 2836636"/>
              <a:gd name="connsiteX1" fmla="*/ 4833257 w 4833257"/>
              <a:gd name="connsiteY1" fmla="*/ 0 h 2836636"/>
              <a:gd name="connsiteX2" fmla="*/ 4833257 w 4833257"/>
              <a:gd name="connsiteY2" fmla="*/ 2706008 h 2836636"/>
              <a:gd name="connsiteX3" fmla="*/ 275771 w 4833257"/>
              <a:gd name="connsiteY3" fmla="*/ 2836636 h 2836636"/>
              <a:gd name="connsiteX4" fmla="*/ 0 w 4833257"/>
              <a:gd name="connsiteY4" fmla="*/ 0 h 2836636"/>
              <a:gd name="connsiteX0" fmla="*/ 0 w 4833257"/>
              <a:gd name="connsiteY0" fmla="*/ 0 h 2836636"/>
              <a:gd name="connsiteX1" fmla="*/ 4833257 w 4833257"/>
              <a:gd name="connsiteY1" fmla="*/ 0 h 2836636"/>
              <a:gd name="connsiteX2" fmla="*/ 4833257 w 4833257"/>
              <a:gd name="connsiteY2" fmla="*/ 2706008 h 2836636"/>
              <a:gd name="connsiteX3" fmla="*/ 319313 w 4833257"/>
              <a:gd name="connsiteY3" fmla="*/ 2836636 h 2836636"/>
              <a:gd name="connsiteX4" fmla="*/ 0 w 4833257"/>
              <a:gd name="connsiteY4" fmla="*/ 0 h 2836636"/>
              <a:gd name="connsiteX0" fmla="*/ 0 w 4833257"/>
              <a:gd name="connsiteY0" fmla="*/ 0 h 2822122"/>
              <a:gd name="connsiteX1" fmla="*/ 4833257 w 4833257"/>
              <a:gd name="connsiteY1" fmla="*/ 0 h 2822122"/>
              <a:gd name="connsiteX2" fmla="*/ 4833257 w 4833257"/>
              <a:gd name="connsiteY2" fmla="*/ 2706008 h 2822122"/>
              <a:gd name="connsiteX3" fmla="*/ 348342 w 4833257"/>
              <a:gd name="connsiteY3" fmla="*/ 2822122 h 2822122"/>
              <a:gd name="connsiteX4" fmla="*/ 0 w 4833257"/>
              <a:gd name="connsiteY4" fmla="*/ 0 h 2822122"/>
              <a:gd name="connsiteX0" fmla="*/ 0 w 4833257"/>
              <a:gd name="connsiteY0" fmla="*/ 0 h 2836636"/>
              <a:gd name="connsiteX1" fmla="*/ 4833257 w 4833257"/>
              <a:gd name="connsiteY1" fmla="*/ 0 h 2836636"/>
              <a:gd name="connsiteX2" fmla="*/ 4833257 w 4833257"/>
              <a:gd name="connsiteY2" fmla="*/ 2706008 h 2836636"/>
              <a:gd name="connsiteX3" fmla="*/ 348342 w 4833257"/>
              <a:gd name="connsiteY3" fmla="*/ 2836636 h 2836636"/>
              <a:gd name="connsiteX4" fmla="*/ 0 w 4833257"/>
              <a:gd name="connsiteY4" fmla="*/ 0 h 2836636"/>
              <a:gd name="connsiteX0" fmla="*/ 0 w 4833257"/>
              <a:gd name="connsiteY0" fmla="*/ 0 h 2851183"/>
              <a:gd name="connsiteX1" fmla="*/ 4833257 w 4833257"/>
              <a:gd name="connsiteY1" fmla="*/ 0 h 2851183"/>
              <a:gd name="connsiteX2" fmla="*/ 4833257 w 4833257"/>
              <a:gd name="connsiteY2" fmla="*/ 2706008 h 2851183"/>
              <a:gd name="connsiteX3" fmla="*/ 362857 w 4833257"/>
              <a:gd name="connsiteY3" fmla="*/ 2851183 h 2851183"/>
              <a:gd name="connsiteX4" fmla="*/ 0 w 4833257"/>
              <a:gd name="connsiteY4" fmla="*/ 0 h 285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2851183">
                <a:moveTo>
                  <a:pt x="0" y="0"/>
                </a:moveTo>
                <a:lnTo>
                  <a:pt x="4833257" y="0"/>
                </a:lnTo>
                <a:lnTo>
                  <a:pt x="4833257" y="2706008"/>
                </a:lnTo>
                <a:lnTo>
                  <a:pt x="362857" y="2851183"/>
                </a:lnTo>
                <a:lnTo>
                  <a:pt x="0" y="0"/>
                </a:lnTo>
                <a:close/>
              </a:path>
            </a:pathLst>
          </a:custGeom>
          <a:solidFill>
            <a:schemeClr val="bg1">
              <a:lumMod val="95000"/>
              <a:alpha val="25000"/>
            </a:schemeClr>
          </a:solidFill>
          <a:scene3d>
            <a:camera prst="perspectiveLeft" fov="4920000">
              <a:rot lat="20040000" lon="2940000" rev="20760000"/>
            </a:camera>
            <a:lightRig rig="threePt" dir="t"/>
          </a:scene3d>
          <a:sp3d prstMaterial="matte"/>
        </p:spPr>
        <p:txBody>
          <a:bodyPr/>
          <a:lstStyle>
            <a:lvl1pPr>
              <a:defRPr>
                <a:latin typeface="Lato" panose="020F0502020204030203" pitchFamily="34" charset="0"/>
              </a:defRPr>
            </a:lvl1pPr>
          </a:lstStyle>
          <a:p>
            <a:endParaRPr lang="en-US" dirty="0"/>
          </a:p>
        </p:txBody>
      </p:sp>
    </p:spTree>
    <p:extLst>
      <p:ext uri="{BB962C8B-B14F-4D97-AF65-F5344CB8AC3E}">
        <p14:creationId xmlns:p14="http://schemas.microsoft.com/office/powerpoint/2010/main" val="27714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217B2-9182-44E8-A0AC-EE177843E5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7375" y="843612"/>
            <a:ext cx="2656342" cy="5170777"/>
          </a:xfrm>
          <a:prstGeom prst="rect">
            <a:avLst/>
          </a:prstGeom>
          <a:effectLst/>
        </p:spPr>
      </p:pic>
      <p:sp>
        <p:nvSpPr>
          <p:cNvPr id="3" name="Picture Placeholder 26">
            <a:extLst>
              <a:ext uri="{FF2B5EF4-FFF2-40B4-BE49-F238E27FC236}">
                <a16:creationId xmlns:a16="http://schemas.microsoft.com/office/drawing/2014/main" id="{A23572F4-74FC-4940-8EB0-22CFFF8E10C5}"/>
              </a:ext>
            </a:extLst>
          </p:cNvPr>
          <p:cNvSpPr>
            <a:spLocks noGrp="1"/>
          </p:cNvSpPr>
          <p:nvPr>
            <p:ph type="pic" sz="quarter" idx="14" hasCustomPrompt="1"/>
          </p:nvPr>
        </p:nvSpPr>
        <p:spPr>
          <a:xfrm>
            <a:off x="1012527" y="1095359"/>
            <a:ext cx="2126038" cy="4667282"/>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600">
                <a:solidFill>
                  <a:schemeClr val="bg1"/>
                </a:solidFill>
                <a:latin typeface="Lato" panose="020F0502020204030203" pitchFamily="34" charset="0"/>
              </a:defRPr>
            </a:lvl1pPr>
          </a:lstStyle>
          <a:p>
            <a:r>
              <a:rPr lang="en-US" dirty="0"/>
              <a:t>Image Placeholder</a:t>
            </a:r>
          </a:p>
        </p:txBody>
      </p:sp>
    </p:spTree>
    <p:extLst>
      <p:ext uri="{BB962C8B-B14F-4D97-AF65-F5344CB8AC3E}">
        <p14:creationId xmlns:p14="http://schemas.microsoft.com/office/powerpoint/2010/main" val="2389920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0A897A-BB31-498D-A7CE-992B5DE577B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12" name="TextBox 11">
            <a:extLst>
              <a:ext uri="{FF2B5EF4-FFF2-40B4-BE49-F238E27FC236}">
                <a16:creationId xmlns:a16="http://schemas.microsoft.com/office/drawing/2014/main" id="{12060689-BDE8-47A7-ABFE-6758522B5801}"/>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4286A618-547F-412C-9521-8B8FC2EC9C3C}"/>
              </a:ext>
            </a:extLst>
          </p:cNvPr>
          <p:cNvGrpSpPr/>
          <p:nvPr userDrawn="1"/>
        </p:nvGrpSpPr>
        <p:grpSpPr>
          <a:xfrm>
            <a:off x="5299958" y="1667809"/>
            <a:ext cx="7069841" cy="474710"/>
            <a:chOff x="3179886" y="2083564"/>
            <a:chExt cx="5500734" cy="369350"/>
          </a:xfrm>
          <a:effectLst/>
        </p:grpSpPr>
        <p:grpSp>
          <p:nvGrpSpPr>
            <p:cNvPr id="20" name="Group 19">
              <a:extLst>
                <a:ext uri="{FF2B5EF4-FFF2-40B4-BE49-F238E27FC236}">
                  <a16:creationId xmlns:a16="http://schemas.microsoft.com/office/drawing/2014/main" id="{83137C55-26EB-4F5E-BA2D-3A81DFF1F46E}"/>
                </a:ext>
              </a:extLst>
            </p:cNvPr>
            <p:cNvGrpSpPr/>
            <p:nvPr/>
          </p:nvGrpSpPr>
          <p:grpSpPr>
            <a:xfrm>
              <a:off x="3179886" y="2083564"/>
              <a:ext cx="5500734" cy="369350"/>
              <a:chOff x="3179886" y="2083564"/>
              <a:chExt cx="5500734" cy="369350"/>
            </a:xfrm>
          </p:grpSpPr>
          <p:sp>
            <p:nvSpPr>
              <p:cNvPr id="22" name="Round Same Side Corner Rectangle 1">
                <a:extLst>
                  <a:ext uri="{FF2B5EF4-FFF2-40B4-BE49-F238E27FC236}">
                    <a16:creationId xmlns:a16="http://schemas.microsoft.com/office/drawing/2014/main" id="{339B71AC-72E3-4C81-8EEF-255A0A3C3AC4}"/>
                  </a:ext>
                </a:extLst>
              </p:cNvPr>
              <p:cNvSpPr/>
              <p:nvPr/>
            </p:nvSpPr>
            <p:spPr>
              <a:xfrm>
                <a:off x="3179886" y="2083564"/>
                <a:ext cx="5500734" cy="369350"/>
              </a:xfrm>
              <a:prstGeom prst="round2SameRect">
                <a:avLst>
                  <a:gd name="adj1" fmla="val 1492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grpSp>
            <p:nvGrpSpPr>
              <p:cNvPr id="23" name="Group 22">
                <a:extLst>
                  <a:ext uri="{FF2B5EF4-FFF2-40B4-BE49-F238E27FC236}">
                    <a16:creationId xmlns:a16="http://schemas.microsoft.com/office/drawing/2014/main" id="{7AF497C9-3254-417E-B191-DA6774AB22EA}"/>
                  </a:ext>
                </a:extLst>
              </p:cNvPr>
              <p:cNvGrpSpPr/>
              <p:nvPr/>
            </p:nvGrpSpPr>
            <p:grpSpPr>
              <a:xfrm>
                <a:off x="3382010" y="2233949"/>
                <a:ext cx="341854" cy="82531"/>
                <a:chOff x="3382010" y="2233949"/>
                <a:chExt cx="341854" cy="82531"/>
              </a:xfrm>
            </p:grpSpPr>
            <p:sp>
              <p:nvSpPr>
                <p:cNvPr id="24" name="Oval 23">
                  <a:extLst>
                    <a:ext uri="{FF2B5EF4-FFF2-40B4-BE49-F238E27FC236}">
                      <a16:creationId xmlns:a16="http://schemas.microsoft.com/office/drawing/2014/main" id="{D4E9338D-2CF8-44F2-8F31-930905F562A4}"/>
                    </a:ext>
                  </a:extLst>
                </p:cNvPr>
                <p:cNvSpPr/>
                <p:nvPr/>
              </p:nvSpPr>
              <p:spPr>
                <a:xfrm>
                  <a:off x="3382010" y="2233949"/>
                  <a:ext cx="82531" cy="825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sp>
              <p:nvSpPr>
                <p:cNvPr id="25" name="Oval 24">
                  <a:extLst>
                    <a:ext uri="{FF2B5EF4-FFF2-40B4-BE49-F238E27FC236}">
                      <a16:creationId xmlns:a16="http://schemas.microsoft.com/office/drawing/2014/main" id="{EDB28372-7350-41B9-941C-60489CE5E0DF}"/>
                    </a:ext>
                  </a:extLst>
                </p:cNvPr>
                <p:cNvSpPr/>
                <p:nvPr/>
              </p:nvSpPr>
              <p:spPr>
                <a:xfrm>
                  <a:off x="3511671" y="2233949"/>
                  <a:ext cx="82531" cy="825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sp>
              <p:nvSpPr>
                <p:cNvPr id="26" name="Oval 25">
                  <a:extLst>
                    <a:ext uri="{FF2B5EF4-FFF2-40B4-BE49-F238E27FC236}">
                      <a16:creationId xmlns:a16="http://schemas.microsoft.com/office/drawing/2014/main" id="{875A994D-EE67-4092-A8F6-85516CB7AA88}"/>
                    </a:ext>
                  </a:extLst>
                </p:cNvPr>
                <p:cNvSpPr/>
                <p:nvPr/>
              </p:nvSpPr>
              <p:spPr>
                <a:xfrm>
                  <a:off x="3641333" y="2233949"/>
                  <a:ext cx="82531" cy="825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grpSp>
        </p:grpSp>
        <p:sp>
          <p:nvSpPr>
            <p:cNvPr id="21" name="Rounded Rectangle 23">
              <a:extLst>
                <a:ext uri="{FF2B5EF4-FFF2-40B4-BE49-F238E27FC236}">
                  <a16:creationId xmlns:a16="http://schemas.microsoft.com/office/drawing/2014/main" id="{9A003ED1-3456-4D14-BA06-4BF12613A2DF}"/>
                </a:ext>
              </a:extLst>
            </p:cNvPr>
            <p:cNvSpPr/>
            <p:nvPr/>
          </p:nvSpPr>
          <p:spPr>
            <a:xfrm>
              <a:off x="3965020" y="2182834"/>
              <a:ext cx="2674620" cy="1847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000" dirty="0">
                  <a:solidFill>
                    <a:schemeClr val="bg1">
                      <a:lumMod val="75000"/>
                    </a:schemeClr>
                  </a:solidFill>
                  <a:latin typeface="Lato" panose="020F0502020204030203" pitchFamily="34" charset="0"/>
                  <a:cs typeface="Segoe UI Light" panose="020B0502040204020203" pitchFamily="34" charset="0"/>
                </a:rPr>
                <a:t>http://www.website.com</a:t>
              </a:r>
            </a:p>
          </p:txBody>
        </p:sp>
      </p:grpSp>
      <p:sp>
        <p:nvSpPr>
          <p:cNvPr id="27" name="Picture Placeholder 3">
            <a:extLst>
              <a:ext uri="{FF2B5EF4-FFF2-40B4-BE49-F238E27FC236}">
                <a16:creationId xmlns:a16="http://schemas.microsoft.com/office/drawing/2014/main" id="{61D1094E-5836-4CAF-AC04-3DDDA8D24964}"/>
              </a:ext>
            </a:extLst>
          </p:cNvPr>
          <p:cNvSpPr>
            <a:spLocks noGrp="1"/>
          </p:cNvSpPr>
          <p:nvPr>
            <p:ph type="pic" sz="quarter" idx="11" hasCustomPrompt="1"/>
          </p:nvPr>
        </p:nvSpPr>
        <p:spPr>
          <a:xfrm>
            <a:off x="5299958" y="2140291"/>
            <a:ext cx="7069841" cy="3957405"/>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schemeClr>
          </a:solidFill>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latin typeface="Lato" panose="020F050202020403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1809938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0A897A-BB31-498D-A7CE-992B5DE577B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12" name="TextBox 11">
            <a:extLst>
              <a:ext uri="{FF2B5EF4-FFF2-40B4-BE49-F238E27FC236}">
                <a16:creationId xmlns:a16="http://schemas.microsoft.com/office/drawing/2014/main" id="{12060689-BDE8-47A7-ABFE-6758522B5801}"/>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spTree>
    <p:extLst>
      <p:ext uri="{BB962C8B-B14F-4D97-AF65-F5344CB8AC3E}">
        <p14:creationId xmlns:p14="http://schemas.microsoft.com/office/powerpoint/2010/main" val="316115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784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4E7431C-59C4-4EB9-BC6D-DC495825F48F}"/>
              </a:ext>
            </a:extLst>
          </p:cNvPr>
          <p:cNvSpPr>
            <a:spLocks noGrp="1"/>
          </p:cNvSpPr>
          <p:nvPr>
            <p:ph type="pic" sz="quarter" idx="10" hasCustomPrompt="1"/>
          </p:nvPr>
        </p:nvSpPr>
        <p:spPr>
          <a:xfrm>
            <a:off x="5353050" y="836613"/>
            <a:ext cx="5772150" cy="5184774"/>
          </a:xfrm>
          <a:custGeom>
            <a:avLst/>
            <a:gdLst>
              <a:gd name="connsiteX0" fmla="*/ 319330 w 5772150"/>
              <a:gd name="connsiteY0" fmla="*/ 0 h 5184774"/>
              <a:gd name="connsiteX1" fmla="*/ 5452820 w 5772150"/>
              <a:gd name="connsiteY1" fmla="*/ 0 h 5184774"/>
              <a:gd name="connsiteX2" fmla="*/ 5772150 w 5772150"/>
              <a:gd name="connsiteY2" fmla="*/ 319330 h 5184774"/>
              <a:gd name="connsiteX3" fmla="*/ 5772150 w 5772150"/>
              <a:gd name="connsiteY3" fmla="*/ 4865444 h 5184774"/>
              <a:gd name="connsiteX4" fmla="*/ 5452820 w 5772150"/>
              <a:gd name="connsiteY4" fmla="*/ 5184774 h 5184774"/>
              <a:gd name="connsiteX5" fmla="*/ 319330 w 5772150"/>
              <a:gd name="connsiteY5" fmla="*/ 5184774 h 5184774"/>
              <a:gd name="connsiteX6" fmla="*/ 0 w 5772150"/>
              <a:gd name="connsiteY6" fmla="*/ 4865444 h 5184774"/>
              <a:gd name="connsiteX7" fmla="*/ 0 w 5772150"/>
              <a:gd name="connsiteY7" fmla="*/ 319330 h 5184774"/>
              <a:gd name="connsiteX8" fmla="*/ 319330 w 5772150"/>
              <a:gd name="connsiteY8" fmla="*/ 0 h 518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150" h="5184774">
                <a:moveTo>
                  <a:pt x="319330" y="0"/>
                </a:moveTo>
                <a:lnTo>
                  <a:pt x="5452820" y="0"/>
                </a:lnTo>
                <a:cubicBezTo>
                  <a:pt x="5629181" y="0"/>
                  <a:pt x="5772150" y="142969"/>
                  <a:pt x="5772150" y="319330"/>
                </a:cubicBezTo>
                <a:lnTo>
                  <a:pt x="5772150" y="4865444"/>
                </a:lnTo>
                <a:cubicBezTo>
                  <a:pt x="5772150" y="5041805"/>
                  <a:pt x="5629181" y="5184774"/>
                  <a:pt x="5452820" y="5184774"/>
                </a:cubicBezTo>
                <a:lnTo>
                  <a:pt x="319330" y="5184774"/>
                </a:lnTo>
                <a:cubicBezTo>
                  <a:pt x="142969" y="5184774"/>
                  <a:pt x="0" y="5041805"/>
                  <a:pt x="0" y="4865444"/>
                </a:cubicBezTo>
                <a:lnTo>
                  <a:pt x="0" y="319330"/>
                </a:lnTo>
                <a:cubicBezTo>
                  <a:pt x="0" y="142969"/>
                  <a:pt x="142969" y="0"/>
                  <a:pt x="319330" y="0"/>
                </a:cubicBez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latin typeface="Lato" panose="020F0502020204030203" pitchFamily="34" charset="0"/>
              </a:defRPr>
            </a:lvl1pPr>
          </a:lstStyle>
          <a:p>
            <a:r>
              <a:rPr lang="id-ID" dirty="0"/>
              <a:t>IMAGE PLACEHOLDER</a:t>
            </a:r>
            <a:endParaRPr lang="en-US" dirty="0"/>
          </a:p>
        </p:txBody>
      </p:sp>
    </p:spTree>
    <p:extLst>
      <p:ext uri="{BB962C8B-B14F-4D97-AF65-F5344CB8AC3E}">
        <p14:creationId xmlns:p14="http://schemas.microsoft.com/office/powerpoint/2010/main" val="3149859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BF497EC-B4EB-A083-BBD2-F29ED6C355D1}"/>
              </a:ext>
            </a:extLst>
          </p:cNvPr>
          <p:cNvSpPr>
            <a:spLocks noGrp="1"/>
          </p:cNvSpPr>
          <p:nvPr>
            <p:ph type="pic" sz="quarter" idx="10"/>
          </p:nvPr>
        </p:nvSpPr>
        <p:spPr>
          <a:xfrm flipH="1">
            <a:off x="0" y="0"/>
            <a:ext cx="7104063" cy="6910388"/>
          </a:xfrm>
          <a:custGeom>
            <a:avLst/>
            <a:gdLst>
              <a:gd name="connsiteX0" fmla="*/ 0 w 7086600"/>
              <a:gd name="connsiteY0" fmla="*/ 0 h 6858000"/>
              <a:gd name="connsiteX1" fmla="*/ 7086600 w 7086600"/>
              <a:gd name="connsiteY1" fmla="*/ 0 h 6858000"/>
              <a:gd name="connsiteX2" fmla="*/ 7086600 w 7086600"/>
              <a:gd name="connsiteY2" fmla="*/ 6858000 h 6858000"/>
              <a:gd name="connsiteX3" fmla="*/ 6032500 w 7086600"/>
              <a:gd name="connsiteY3" fmla="*/ 6845300 h 6858000"/>
              <a:gd name="connsiteX0" fmla="*/ 0 w 7086600"/>
              <a:gd name="connsiteY0" fmla="*/ 0 h 6859587"/>
              <a:gd name="connsiteX1" fmla="*/ 7086600 w 7086600"/>
              <a:gd name="connsiteY1" fmla="*/ 0 h 6859587"/>
              <a:gd name="connsiteX2" fmla="*/ 7086600 w 7086600"/>
              <a:gd name="connsiteY2" fmla="*/ 6858000 h 6859587"/>
              <a:gd name="connsiteX3" fmla="*/ 6032500 w 7086600"/>
              <a:gd name="connsiteY3" fmla="*/ 6859587 h 6859587"/>
              <a:gd name="connsiteX4" fmla="*/ 0 w 7086600"/>
              <a:gd name="connsiteY4" fmla="*/ 0 h 6859587"/>
              <a:gd name="connsiteX0" fmla="*/ 0 w 7091363"/>
              <a:gd name="connsiteY0" fmla="*/ 0 h 6872288"/>
              <a:gd name="connsiteX1" fmla="*/ 7086600 w 7091363"/>
              <a:gd name="connsiteY1" fmla="*/ 0 h 6872288"/>
              <a:gd name="connsiteX2" fmla="*/ 7091363 w 7091363"/>
              <a:gd name="connsiteY2" fmla="*/ 6872288 h 6872288"/>
              <a:gd name="connsiteX3" fmla="*/ 6032500 w 7091363"/>
              <a:gd name="connsiteY3" fmla="*/ 6859587 h 6872288"/>
              <a:gd name="connsiteX4" fmla="*/ 0 w 7091363"/>
              <a:gd name="connsiteY4" fmla="*/ 0 h 6872288"/>
              <a:gd name="connsiteX0" fmla="*/ 0 w 7091363"/>
              <a:gd name="connsiteY0" fmla="*/ 0 h 6897687"/>
              <a:gd name="connsiteX1" fmla="*/ 7086600 w 7091363"/>
              <a:gd name="connsiteY1" fmla="*/ 0 h 6897687"/>
              <a:gd name="connsiteX2" fmla="*/ 7091363 w 7091363"/>
              <a:gd name="connsiteY2" fmla="*/ 6872288 h 6897687"/>
              <a:gd name="connsiteX3" fmla="*/ 6032500 w 7091363"/>
              <a:gd name="connsiteY3" fmla="*/ 6897687 h 6897687"/>
              <a:gd name="connsiteX4" fmla="*/ 0 w 7091363"/>
              <a:gd name="connsiteY4" fmla="*/ 0 h 6897687"/>
              <a:gd name="connsiteX0" fmla="*/ 0 w 7104063"/>
              <a:gd name="connsiteY0" fmla="*/ 0 h 6910388"/>
              <a:gd name="connsiteX1" fmla="*/ 7086600 w 7104063"/>
              <a:gd name="connsiteY1" fmla="*/ 0 h 6910388"/>
              <a:gd name="connsiteX2" fmla="*/ 7104063 w 7104063"/>
              <a:gd name="connsiteY2" fmla="*/ 6910388 h 6910388"/>
              <a:gd name="connsiteX3" fmla="*/ 6032500 w 7104063"/>
              <a:gd name="connsiteY3" fmla="*/ 6897687 h 6910388"/>
              <a:gd name="connsiteX4" fmla="*/ 0 w 7104063"/>
              <a:gd name="connsiteY4" fmla="*/ 0 h 691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063" h="6910388">
                <a:moveTo>
                  <a:pt x="0" y="0"/>
                </a:moveTo>
                <a:lnTo>
                  <a:pt x="7086600" y="0"/>
                </a:lnTo>
                <a:cubicBezTo>
                  <a:pt x="7088188" y="2290763"/>
                  <a:pt x="7102475" y="4619625"/>
                  <a:pt x="7104063" y="6910388"/>
                </a:cubicBezTo>
                <a:lnTo>
                  <a:pt x="6032500" y="6897687"/>
                </a:lnTo>
                <a:lnTo>
                  <a:pt x="0" y="0"/>
                </a:lnTo>
                <a:close/>
              </a:path>
            </a:pathLst>
          </a:custGeom>
          <a:solidFill>
            <a:schemeClr val="tx1">
              <a:lumMod val="50000"/>
              <a:lumOff val="50000"/>
              <a:alpha val="0"/>
            </a:schemeClr>
          </a:solidFill>
        </p:spPr>
        <p:txBody>
          <a:bodyPr wrap="square">
            <a:noAutofit/>
          </a:bodyPr>
          <a:lstStyle>
            <a:lvl1pPr>
              <a:defRPr lang="en-ID"/>
            </a:lvl1pPr>
          </a:lstStyle>
          <a:p>
            <a:pPr lvl="0"/>
            <a:endParaRPr lang="en-ID" dirty="0"/>
          </a:p>
        </p:txBody>
      </p:sp>
    </p:spTree>
    <p:extLst>
      <p:ext uri="{BB962C8B-B14F-4D97-AF65-F5344CB8AC3E}">
        <p14:creationId xmlns:p14="http://schemas.microsoft.com/office/powerpoint/2010/main" val="1603382340"/>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C9AE18-1B21-4E0C-84FA-C3E0D5527562}"/>
              </a:ext>
            </a:extLst>
          </p:cNvPr>
          <p:cNvSpPr>
            <a:spLocks noGrp="1"/>
          </p:cNvSpPr>
          <p:nvPr>
            <p:ph type="pic" sz="quarter" idx="10"/>
          </p:nvPr>
        </p:nvSpPr>
        <p:spPr>
          <a:xfrm>
            <a:off x="5943600" y="0"/>
            <a:ext cx="6248400" cy="6858000"/>
          </a:xfrm>
          <a:custGeom>
            <a:avLst/>
            <a:gdLst>
              <a:gd name="connsiteX0" fmla="*/ 0 w 6248400"/>
              <a:gd name="connsiteY0" fmla="*/ 0 h 5689600"/>
              <a:gd name="connsiteX1" fmla="*/ 6248400 w 6248400"/>
              <a:gd name="connsiteY1" fmla="*/ 0 h 5689600"/>
              <a:gd name="connsiteX2" fmla="*/ 6248400 w 6248400"/>
              <a:gd name="connsiteY2" fmla="*/ 5689600 h 5689600"/>
              <a:gd name="connsiteX3" fmla="*/ 0 w 6248400"/>
              <a:gd name="connsiteY3" fmla="*/ 5689600 h 5689600"/>
            </a:gdLst>
            <a:ahLst/>
            <a:cxnLst>
              <a:cxn ang="0">
                <a:pos x="connsiteX0" y="connsiteY0"/>
              </a:cxn>
              <a:cxn ang="0">
                <a:pos x="connsiteX1" y="connsiteY1"/>
              </a:cxn>
              <a:cxn ang="0">
                <a:pos x="connsiteX2" y="connsiteY2"/>
              </a:cxn>
              <a:cxn ang="0">
                <a:pos x="connsiteX3" y="connsiteY3"/>
              </a:cxn>
            </a:cxnLst>
            <a:rect l="l" t="t" r="r" b="b"/>
            <a:pathLst>
              <a:path w="6248400" h="5689600">
                <a:moveTo>
                  <a:pt x="0" y="0"/>
                </a:moveTo>
                <a:lnTo>
                  <a:pt x="6248400" y="0"/>
                </a:lnTo>
                <a:lnTo>
                  <a:pt x="6248400" y="5689600"/>
                </a:lnTo>
                <a:lnTo>
                  <a:pt x="0" y="5689600"/>
                </a:lnTo>
                <a:close/>
              </a:path>
            </a:pathLst>
          </a:custGeom>
          <a:solidFill>
            <a:schemeClr val="bg1">
              <a:lumMod val="75000"/>
              <a:alpha val="20000"/>
            </a:schemeClr>
          </a:solidFill>
        </p:spPr>
        <p:txBody>
          <a:bodyPr wrap="square">
            <a:noAutofit/>
          </a:bodyPr>
          <a:lstStyle>
            <a:lvl1pPr>
              <a:defRPr lang="en-ID" sz="1600" dirty="0">
                <a:latin typeface="Lato" panose="020F0502020204030203" pitchFamily="34" charset="0"/>
              </a:defRPr>
            </a:lvl1pPr>
          </a:lstStyle>
          <a:p>
            <a:pPr marL="0" lvl="0" indent="0">
              <a:buNone/>
            </a:pPr>
            <a:endParaRPr lang="en-ID" dirty="0"/>
          </a:p>
        </p:txBody>
      </p:sp>
    </p:spTree>
    <p:extLst>
      <p:ext uri="{BB962C8B-B14F-4D97-AF65-F5344CB8AC3E}">
        <p14:creationId xmlns:p14="http://schemas.microsoft.com/office/powerpoint/2010/main" val="271718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DABA1D-EF02-46C6-9B11-70003ED6A395}"/>
              </a:ext>
            </a:extLst>
          </p:cNvPr>
          <p:cNvSpPr>
            <a:spLocks noGrp="1"/>
          </p:cNvSpPr>
          <p:nvPr>
            <p:ph type="pic" sz="quarter" idx="10"/>
          </p:nvPr>
        </p:nvSpPr>
        <p:spPr>
          <a:xfrm>
            <a:off x="6152420" y="3962400"/>
            <a:ext cx="6039579" cy="2895600"/>
          </a:xfrm>
          <a:custGeom>
            <a:avLst/>
            <a:gdLst>
              <a:gd name="connsiteX0" fmla="*/ 0 w 6096000"/>
              <a:gd name="connsiteY0" fmla="*/ 0 h 2895600"/>
              <a:gd name="connsiteX1" fmla="*/ 6096000 w 6096000"/>
              <a:gd name="connsiteY1" fmla="*/ 0 h 2895600"/>
              <a:gd name="connsiteX2" fmla="*/ 6096000 w 6096000"/>
              <a:gd name="connsiteY2" fmla="*/ 2895600 h 2895600"/>
              <a:gd name="connsiteX3" fmla="*/ 0 w 6096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6096000" h="2895600">
                <a:moveTo>
                  <a:pt x="0" y="0"/>
                </a:moveTo>
                <a:lnTo>
                  <a:pt x="6096000" y="0"/>
                </a:lnTo>
                <a:lnTo>
                  <a:pt x="6096000" y="2895600"/>
                </a:lnTo>
                <a:lnTo>
                  <a:pt x="0" y="2895600"/>
                </a:lnTo>
                <a:close/>
              </a:path>
            </a:pathLst>
          </a:custGeom>
          <a:solidFill>
            <a:schemeClr val="bg1">
              <a:lumMod val="75000"/>
              <a:alpha val="20000"/>
            </a:schemeClr>
          </a:solidFill>
        </p:spPr>
        <p:txBody>
          <a:bodyPr wrap="square">
            <a:noAutofit/>
          </a:bodyPr>
          <a:lstStyle>
            <a:lvl1pPr>
              <a:defRPr>
                <a:latin typeface="Lato" panose="020F0502020204030203" pitchFamily="34" charset="0"/>
              </a:defRPr>
            </a:lvl1pPr>
          </a:lstStyle>
          <a:p>
            <a:endParaRPr lang="en-ID" dirty="0"/>
          </a:p>
        </p:txBody>
      </p:sp>
    </p:spTree>
    <p:extLst>
      <p:ext uri="{BB962C8B-B14F-4D97-AF65-F5344CB8AC3E}">
        <p14:creationId xmlns:p14="http://schemas.microsoft.com/office/powerpoint/2010/main" val="147852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EC3D5F-A8A5-4118-B568-C4EB42ECA421}"/>
              </a:ext>
            </a:extLst>
          </p:cNvPr>
          <p:cNvSpPr>
            <a:spLocks noGrp="1"/>
          </p:cNvSpPr>
          <p:nvPr>
            <p:ph type="pic" sz="quarter" idx="11"/>
          </p:nvPr>
        </p:nvSpPr>
        <p:spPr>
          <a:xfrm>
            <a:off x="0" y="0"/>
            <a:ext cx="6873240" cy="4857750"/>
          </a:xfrm>
          <a:custGeom>
            <a:avLst/>
            <a:gdLst>
              <a:gd name="connsiteX0" fmla="*/ 0 w 6873240"/>
              <a:gd name="connsiteY0" fmla="*/ 0 h 4857750"/>
              <a:gd name="connsiteX1" fmla="*/ 6873240 w 6873240"/>
              <a:gd name="connsiteY1" fmla="*/ 0 h 4857750"/>
              <a:gd name="connsiteX2" fmla="*/ 6873240 w 6873240"/>
              <a:gd name="connsiteY2" fmla="*/ 4857750 h 4857750"/>
              <a:gd name="connsiteX3" fmla="*/ 0 w 6873240"/>
              <a:gd name="connsiteY3" fmla="*/ 4857750 h 4857750"/>
            </a:gdLst>
            <a:ahLst/>
            <a:cxnLst>
              <a:cxn ang="0">
                <a:pos x="connsiteX0" y="connsiteY0"/>
              </a:cxn>
              <a:cxn ang="0">
                <a:pos x="connsiteX1" y="connsiteY1"/>
              </a:cxn>
              <a:cxn ang="0">
                <a:pos x="connsiteX2" y="connsiteY2"/>
              </a:cxn>
              <a:cxn ang="0">
                <a:pos x="connsiteX3" y="connsiteY3"/>
              </a:cxn>
            </a:cxnLst>
            <a:rect l="l" t="t" r="r" b="b"/>
            <a:pathLst>
              <a:path w="6873240" h="4857750">
                <a:moveTo>
                  <a:pt x="0" y="0"/>
                </a:moveTo>
                <a:lnTo>
                  <a:pt x="6873240" y="0"/>
                </a:lnTo>
                <a:lnTo>
                  <a:pt x="6873240" y="4857750"/>
                </a:lnTo>
                <a:lnTo>
                  <a:pt x="0" y="485775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336568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2E3CEEF-5D69-4569-AF00-554F82208EBD}"/>
              </a:ext>
            </a:extLst>
          </p:cNvPr>
          <p:cNvSpPr>
            <a:spLocks noGrp="1"/>
          </p:cNvSpPr>
          <p:nvPr>
            <p:ph type="pic" sz="quarter" idx="12"/>
          </p:nvPr>
        </p:nvSpPr>
        <p:spPr>
          <a:xfrm>
            <a:off x="5179817" y="919788"/>
            <a:ext cx="6504183" cy="5074611"/>
          </a:xfrm>
          <a:custGeom>
            <a:avLst/>
            <a:gdLst>
              <a:gd name="connsiteX0" fmla="*/ 0 w 5373729"/>
              <a:gd name="connsiteY0" fmla="*/ 0 h 3362632"/>
              <a:gd name="connsiteX1" fmla="*/ 5373729 w 5373729"/>
              <a:gd name="connsiteY1" fmla="*/ 0 h 3362632"/>
              <a:gd name="connsiteX2" fmla="*/ 5373729 w 5373729"/>
              <a:gd name="connsiteY2" fmla="*/ 3362632 h 3362632"/>
              <a:gd name="connsiteX3" fmla="*/ 0 w 5373729"/>
              <a:gd name="connsiteY3" fmla="*/ 3362632 h 3362632"/>
            </a:gdLst>
            <a:ahLst/>
            <a:cxnLst>
              <a:cxn ang="0">
                <a:pos x="connsiteX0" y="connsiteY0"/>
              </a:cxn>
              <a:cxn ang="0">
                <a:pos x="connsiteX1" y="connsiteY1"/>
              </a:cxn>
              <a:cxn ang="0">
                <a:pos x="connsiteX2" y="connsiteY2"/>
              </a:cxn>
              <a:cxn ang="0">
                <a:pos x="connsiteX3" y="connsiteY3"/>
              </a:cxn>
            </a:cxnLst>
            <a:rect l="l" t="t" r="r" b="b"/>
            <a:pathLst>
              <a:path w="5373729" h="3362632">
                <a:moveTo>
                  <a:pt x="0" y="0"/>
                </a:moveTo>
                <a:lnTo>
                  <a:pt x="5373729" y="0"/>
                </a:lnTo>
                <a:lnTo>
                  <a:pt x="5373729" y="3362632"/>
                </a:lnTo>
                <a:lnTo>
                  <a:pt x="0" y="3362632"/>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2104171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63A24D-F5BB-497C-AB98-A15B012AAC67}"/>
              </a:ext>
            </a:extLst>
          </p:cNvPr>
          <p:cNvSpPr>
            <a:spLocks noGrp="1"/>
          </p:cNvSpPr>
          <p:nvPr>
            <p:ph type="pic" sz="quarter" idx="10"/>
          </p:nvPr>
        </p:nvSpPr>
        <p:spPr>
          <a:xfrm>
            <a:off x="2254599" y="1"/>
            <a:ext cx="3841401" cy="3990974"/>
          </a:xfrm>
          <a:prstGeom prst="rect">
            <a:avLst/>
          </a:prstGeom>
          <a:solidFill>
            <a:schemeClr val="bg1">
              <a:lumMod val="95000"/>
            </a:schemeClr>
          </a:solidFill>
        </p:spPr>
        <p:txBody>
          <a:bodyPr/>
          <a:lstStyle>
            <a:lvl1pPr marL="0" indent="0" algn="ctr">
              <a:buNone/>
              <a:defRPr sz="1600">
                <a:solidFill>
                  <a:schemeClr val="bg1">
                    <a:lumMod val="50000"/>
                  </a:schemeClr>
                </a:solidFill>
                <a:latin typeface="Lato" panose="020F0502020204030203" pitchFamily="34" charset="0"/>
              </a:defRPr>
            </a:lvl1pPr>
          </a:lstStyle>
          <a:p>
            <a:endParaRPr lang="id-ID" dirty="0"/>
          </a:p>
        </p:txBody>
      </p:sp>
      <p:sp>
        <p:nvSpPr>
          <p:cNvPr id="4" name="Picture Placeholder 2">
            <a:extLst>
              <a:ext uri="{FF2B5EF4-FFF2-40B4-BE49-F238E27FC236}">
                <a16:creationId xmlns:a16="http://schemas.microsoft.com/office/drawing/2014/main" id="{4822939D-5250-48DE-8C2C-63350CDDFDAD}"/>
              </a:ext>
            </a:extLst>
          </p:cNvPr>
          <p:cNvSpPr>
            <a:spLocks noGrp="1"/>
          </p:cNvSpPr>
          <p:nvPr>
            <p:ph type="pic" sz="quarter" idx="11"/>
          </p:nvPr>
        </p:nvSpPr>
        <p:spPr>
          <a:xfrm>
            <a:off x="0" y="3990975"/>
            <a:ext cx="2254599" cy="2253600"/>
          </a:xfrm>
          <a:prstGeom prst="rect">
            <a:avLst/>
          </a:prstGeom>
          <a:solidFill>
            <a:schemeClr val="bg1">
              <a:lumMod val="95000"/>
            </a:schemeClr>
          </a:solidFill>
        </p:spPr>
        <p:txBody>
          <a:bodyPr/>
          <a:lstStyle>
            <a:lvl1pPr marL="0" indent="0" algn="ctr">
              <a:buNone/>
              <a:defRPr sz="1600">
                <a:solidFill>
                  <a:schemeClr val="bg1">
                    <a:lumMod val="50000"/>
                  </a:schemeClr>
                </a:solidFill>
                <a:latin typeface="Lato" panose="020F0502020204030203" pitchFamily="34" charset="0"/>
              </a:defRPr>
            </a:lvl1pPr>
          </a:lstStyle>
          <a:p>
            <a:endParaRPr lang="id-ID" dirty="0"/>
          </a:p>
        </p:txBody>
      </p:sp>
    </p:spTree>
    <p:extLst>
      <p:ext uri="{BB962C8B-B14F-4D97-AF65-F5344CB8AC3E}">
        <p14:creationId xmlns:p14="http://schemas.microsoft.com/office/powerpoint/2010/main" val="191969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A81D99-83AD-454B-A0D9-461866D004B0}"/>
              </a:ext>
            </a:extLst>
          </p:cNvPr>
          <p:cNvSpPr>
            <a:spLocks noGrp="1"/>
          </p:cNvSpPr>
          <p:nvPr>
            <p:ph type="pic" sz="quarter" idx="11"/>
          </p:nvPr>
        </p:nvSpPr>
        <p:spPr>
          <a:xfrm>
            <a:off x="0" y="1"/>
            <a:ext cx="5397500" cy="3428999"/>
          </a:xfrm>
          <a:custGeom>
            <a:avLst/>
            <a:gdLst>
              <a:gd name="connsiteX0" fmla="*/ 0 w 4887912"/>
              <a:gd name="connsiteY0" fmla="*/ 0 h 3279775"/>
              <a:gd name="connsiteX1" fmla="*/ 4887912 w 4887912"/>
              <a:gd name="connsiteY1" fmla="*/ 0 h 3279775"/>
              <a:gd name="connsiteX2" fmla="*/ 4887912 w 4887912"/>
              <a:gd name="connsiteY2" fmla="*/ 3279775 h 3279775"/>
              <a:gd name="connsiteX3" fmla="*/ 0 w 4887912"/>
              <a:gd name="connsiteY3" fmla="*/ 3279775 h 3279775"/>
            </a:gdLst>
            <a:ahLst/>
            <a:cxnLst>
              <a:cxn ang="0">
                <a:pos x="connsiteX0" y="connsiteY0"/>
              </a:cxn>
              <a:cxn ang="0">
                <a:pos x="connsiteX1" y="connsiteY1"/>
              </a:cxn>
              <a:cxn ang="0">
                <a:pos x="connsiteX2" y="connsiteY2"/>
              </a:cxn>
              <a:cxn ang="0">
                <a:pos x="connsiteX3" y="connsiteY3"/>
              </a:cxn>
            </a:cxnLst>
            <a:rect l="l" t="t" r="r" b="b"/>
            <a:pathLst>
              <a:path w="4887912" h="3279775">
                <a:moveTo>
                  <a:pt x="0" y="0"/>
                </a:moveTo>
                <a:lnTo>
                  <a:pt x="4887912" y="0"/>
                </a:lnTo>
                <a:lnTo>
                  <a:pt x="4887912" y="3279775"/>
                </a:lnTo>
                <a:lnTo>
                  <a:pt x="0" y="3279775"/>
                </a:ln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latin typeface="Lato" panose="020F0502020204030203" pitchFamily="34" charset="0"/>
              </a:defRPr>
            </a:lvl1pPr>
          </a:lstStyle>
          <a:p>
            <a:endParaRPr lang="id-ID" dirty="0"/>
          </a:p>
        </p:txBody>
      </p:sp>
    </p:spTree>
    <p:extLst>
      <p:ext uri="{BB962C8B-B14F-4D97-AF65-F5344CB8AC3E}">
        <p14:creationId xmlns:p14="http://schemas.microsoft.com/office/powerpoint/2010/main" val="134611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3D4C90-758B-411B-B33E-FA45D9CC6283}"/>
              </a:ext>
            </a:extLst>
          </p:cNvPr>
          <p:cNvSpPr>
            <a:spLocks noGrp="1"/>
          </p:cNvSpPr>
          <p:nvPr>
            <p:ph type="pic" sz="quarter" idx="12"/>
          </p:nvPr>
        </p:nvSpPr>
        <p:spPr>
          <a:xfrm>
            <a:off x="-1" y="1676400"/>
            <a:ext cx="12191998" cy="2349500"/>
          </a:xfrm>
          <a:custGeom>
            <a:avLst/>
            <a:gdLst>
              <a:gd name="connsiteX0" fmla="*/ 0 w 12191998"/>
              <a:gd name="connsiteY0" fmla="*/ 0 h 3807371"/>
              <a:gd name="connsiteX1" fmla="*/ 12191998 w 12191998"/>
              <a:gd name="connsiteY1" fmla="*/ 0 h 3807371"/>
              <a:gd name="connsiteX2" fmla="*/ 12191998 w 12191998"/>
              <a:gd name="connsiteY2" fmla="*/ 3807371 h 3807371"/>
              <a:gd name="connsiteX3" fmla="*/ 0 w 12191998"/>
              <a:gd name="connsiteY3" fmla="*/ 3807371 h 3807371"/>
            </a:gdLst>
            <a:ahLst/>
            <a:cxnLst>
              <a:cxn ang="0">
                <a:pos x="connsiteX0" y="connsiteY0"/>
              </a:cxn>
              <a:cxn ang="0">
                <a:pos x="connsiteX1" y="connsiteY1"/>
              </a:cxn>
              <a:cxn ang="0">
                <a:pos x="connsiteX2" y="connsiteY2"/>
              </a:cxn>
              <a:cxn ang="0">
                <a:pos x="connsiteX3" y="connsiteY3"/>
              </a:cxn>
            </a:cxnLst>
            <a:rect l="l" t="t" r="r" b="b"/>
            <a:pathLst>
              <a:path w="12191998" h="3807371">
                <a:moveTo>
                  <a:pt x="0" y="0"/>
                </a:moveTo>
                <a:lnTo>
                  <a:pt x="12191998" y="0"/>
                </a:lnTo>
                <a:lnTo>
                  <a:pt x="12191998" y="3807371"/>
                </a:lnTo>
                <a:lnTo>
                  <a:pt x="0" y="3807371"/>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13674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12E00-38E4-4A87-A204-CA3CEFF17116}"/>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spTree>
    <p:extLst>
      <p:ext uri="{BB962C8B-B14F-4D97-AF65-F5344CB8AC3E}">
        <p14:creationId xmlns:p14="http://schemas.microsoft.com/office/powerpoint/2010/main" val="46192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98" r:id="rId4"/>
    <p:sldLayoutId id="2147483654" r:id="rId5"/>
    <p:sldLayoutId id="2147483655" r:id="rId6"/>
    <p:sldLayoutId id="2147483656" r:id="rId7"/>
    <p:sldLayoutId id="2147483661" r:id="rId8"/>
    <p:sldLayoutId id="2147483666" r:id="rId9"/>
    <p:sldLayoutId id="2147483657" r:id="rId10"/>
    <p:sldLayoutId id="2147483658" r:id="rId11"/>
    <p:sldLayoutId id="2147483659" r:id="rId12"/>
    <p:sldLayoutId id="2147483662" r:id="rId13"/>
    <p:sldLayoutId id="2147483660" r:id="rId14"/>
    <p:sldLayoutId id="2147483667" r:id="rId15"/>
    <p:sldLayoutId id="2147483673" r:id="rId16"/>
    <p:sldLayoutId id="2147483663" r:id="rId17"/>
    <p:sldLayoutId id="2147483664" r:id="rId18"/>
    <p:sldLayoutId id="2147483665" r:id="rId19"/>
    <p:sldLayoutId id="2147483668" r:id="rId20"/>
    <p:sldLayoutId id="2147483669" r:id="rId21"/>
    <p:sldLayoutId id="2147483670" r:id="rId22"/>
    <p:sldLayoutId id="2147483671" r:id="rId23"/>
    <p:sldLayoutId id="2147483672" r:id="rId24"/>
    <p:sldLayoutId id="2147483719" r:id="rId25"/>
    <p:sldLayoutId id="2147483720" r:id="rId26"/>
    <p:sldLayoutId id="214748372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D4AEC59-939A-B50D-4F30-AEB0908D26CE}"/>
              </a:ext>
            </a:extLst>
          </p:cNvPr>
          <p:cNvSpPr/>
          <p:nvPr/>
        </p:nvSpPr>
        <p:spPr>
          <a:xfrm flipH="1" flipV="1">
            <a:off x="4382814" y="5103805"/>
            <a:ext cx="7809186" cy="1765929"/>
          </a:xfrm>
          <a:custGeom>
            <a:avLst/>
            <a:gdLst>
              <a:gd name="connsiteX0" fmla="*/ 7278256 w 7278256"/>
              <a:gd name="connsiteY0" fmla="*/ 0 h 1765929"/>
              <a:gd name="connsiteX1" fmla="*/ 0 w 7278256"/>
              <a:gd name="connsiteY1" fmla="*/ 0 h 1765929"/>
              <a:gd name="connsiteX2" fmla="*/ 0 w 7278256"/>
              <a:gd name="connsiteY2" fmla="*/ 1765929 h 1765929"/>
              <a:gd name="connsiteX3" fmla="*/ 5690721 w 7278256"/>
              <a:gd name="connsiteY3" fmla="*/ 1765929 h 1765929"/>
            </a:gdLst>
            <a:ahLst/>
            <a:cxnLst>
              <a:cxn ang="0">
                <a:pos x="connsiteX0" y="connsiteY0"/>
              </a:cxn>
              <a:cxn ang="0">
                <a:pos x="connsiteX1" y="connsiteY1"/>
              </a:cxn>
              <a:cxn ang="0">
                <a:pos x="connsiteX2" y="connsiteY2"/>
              </a:cxn>
              <a:cxn ang="0">
                <a:pos x="connsiteX3" y="connsiteY3"/>
              </a:cxn>
            </a:cxnLst>
            <a:rect l="l" t="t" r="r" b="b"/>
            <a:pathLst>
              <a:path w="7278256" h="1765929">
                <a:moveTo>
                  <a:pt x="7278256" y="0"/>
                </a:moveTo>
                <a:lnTo>
                  <a:pt x="0" y="0"/>
                </a:lnTo>
                <a:lnTo>
                  <a:pt x="0" y="1765929"/>
                </a:lnTo>
                <a:lnTo>
                  <a:pt x="5690721" y="17659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10" name="Parallelogram 9">
            <a:extLst>
              <a:ext uri="{FF2B5EF4-FFF2-40B4-BE49-F238E27FC236}">
                <a16:creationId xmlns:a16="http://schemas.microsoft.com/office/drawing/2014/main" id="{BE4FACF2-30F7-7AD4-2860-26B91D7E1EAE}"/>
              </a:ext>
            </a:extLst>
          </p:cNvPr>
          <p:cNvSpPr/>
          <p:nvPr/>
        </p:nvSpPr>
        <p:spPr>
          <a:xfrm flipH="1" flipV="1">
            <a:off x="4091433" y="4555178"/>
            <a:ext cx="2692604" cy="1638235"/>
          </a:xfrm>
          <a:prstGeom prst="parallelogram">
            <a:avLst>
              <a:gd name="adj" fmla="val 898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Parallelogram 10">
            <a:extLst>
              <a:ext uri="{FF2B5EF4-FFF2-40B4-BE49-F238E27FC236}">
                <a16:creationId xmlns:a16="http://schemas.microsoft.com/office/drawing/2014/main" id="{8A97D50E-D05E-918C-4C0C-A802D12F1E5B}"/>
              </a:ext>
            </a:extLst>
          </p:cNvPr>
          <p:cNvSpPr/>
          <p:nvPr/>
        </p:nvSpPr>
        <p:spPr>
          <a:xfrm>
            <a:off x="7161891" y="4345253"/>
            <a:ext cx="1740809" cy="758552"/>
          </a:xfrm>
          <a:prstGeom prst="parallelogram">
            <a:avLst>
              <a:gd name="adj" fmla="val 89898"/>
            </a:avLst>
          </a:prstGeom>
          <a:noFill/>
          <a:ln>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29" name="Group 28">
            <a:extLst>
              <a:ext uri="{FF2B5EF4-FFF2-40B4-BE49-F238E27FC236}">
                <a16:creationId xmlns:a16="http://schemas.microsoft.com/office/drawing/2014/main" id="{F398505C-7DE9-45CF-8FFA-0FCEE69FD80D}"/>
              </a:ext>
            </a:extLst>
          </p:cNvPr>
          <p:cNvGrpSpPr/>
          <p:nvPr/>
        </p:nvGrpSpPr>
        <p:grpSpPr>
          <a:xfrm>
            <a:off x="0" y="5549900"/>
            <a:ext cx="3627104" cy="1308100"/>
            <a:chOff x="-114299" y="5151385"/>
            <a:chExt cx="4732108" cy="1706615"/>
          </a:xfrm>
        </p:grpSpPr>
        <p:sp>
          <p:nvSpPr>
            <p:cNvPr id="26" name="Parallelogram 25">
              <a:extLst>
                <a:ext uri="{FF2B5EF4-FFF2-40B4-BE49-F238E27FC236}">
                  <a16:creationId xmlns:a16="http://schemas.microsoft.com/office/drawing/2014/main" id="{97F6D128-C00F-6BCD-4818-34846F0E61B3}"/>
                </a:ext>
              </a:extLst>
            </p:cNvPr>
            <p:cNvSpPr/>
            <p:nvPr/>
          </p:nvSpPr>
          <p:spPr>
            <a:xfrm flipH="1">
              <a:off x="1271574" y="5768922"/>
              <a:ext cx="1732965" cy="1089078"/>
            </a:xfrm>
            <a:prstGeom prst="parallelogram">
              <a:avLst>
                <a:gd name="adj" fmla="val 89898"/>
              </a:avLst>
            </a:prstGeom>
            <a:noFill/>
            <a:ln w="19050">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7" name="Parallelogram 26">
              <a:extLst>
                <a:ext uri="{FF2B5EF4-FFF2-40B4-BE49-F238E27FC236}">
                  <a16:creationId xmlns:a16="http://schemas.microsoft.com/office/drawing/2014/main" id="{FBCD6B66-0BB5-9AE5-8DF5-AA044FC40E51}"/>
                </a:ext>
              </a:extLst>
            </p:cNvPr>
            <p:cNvSpPr/>
            <p:nvPr/>
          </p:nvSpPr>
          <p:spPr>
            <a:xfrm flipH="1">
              <a:off x="-114299" y="5151385"/>
              <a:ext cx="1417017" cy="622825"/>
            </a:xfrm>
            <a:prstGeom prst="parallelogram">
              <a:avLst>
                <a:gd name="adj" fmla="val 89898"/>
              </a:avLst>
            </a:prstGeom>
            <a:noFill/>
            <a:ln w="19050">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8" name="Parallelogram 27">
              <a:extLst>
                <a:ext uri="{FF2B5EF4-FFF2-40B4-BE49-F238E27FC236}">
                  <a16:creationId xmlns:a16="http://schemas.microsoft.com/office/drawing/2014/main" id="{642DC0DE-F072-FB94-8494-B49CCF8CE133}"/>
                </a:ext>
              </a:extLst>
            </p:cNvPr>
            <p:cNvSpPr/>
            <p:nvPr/>
          </p:nvSpPr>
          <p:spPr>
            <a:xfrm>
              <a:off x="2018389" y="5186498"/>
              <a:ext cx="2599420" cy="584824"/>
            </a:xfrm>
            <a:prstGeom prst="parallelogram">
              <a:avLst>
                <a:gd name="adj" fmla="val 89898"/>
              </a:avLst>
            </a:prstGeom>
            <a:noFill/>
            <a:ln w="19050">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pic>
        <p:nvPicPr>
          <p:cNvPr id="4" name="Picture Placeholder 3" descr="A person waving a flag&#10;&#10;Description automatically generated">
            <a:extLst>
              <a:ext uri="{FF2B5EF4-FFF2-40B4-BE49-F238E27FC236}">
                <a16:creationId xmlns:a16="http://schemas.microsoft.com/office/drawing/2014/main" id="{321681BB-5F19-6341-12B1-72B501B6F5F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 t="7672" r="39775" b="4414"/>
          <a:stretch/>
        </p:blipFill>
        <p:spPr>
          <a:xfrm flipH="1">
            <a:off x="-66442" y="0"/>
            <a:ext cx="7104063" cy="6910388"/>
          </a:xfrm>
        </p:spPr>
      </p:pic>
      <p:sp>
        <p:nvSpPr>
          <p:cNvPr id="22" name="TextBox 21">
            <a:extLst>
              <a:ext uri="{FF2B5EF4-FFF2-40B4-BE49-F238E27FC236}">
                <a16:creationId xmlns:a16="http://schemas.microsoft.com/office/drawing/2014/main" id="{D671604A-CBCF-00C1-0498-CF924252392D}"/>
              </a:ext>
            </a:extLst>
          </p:cNvPr>
          <p:cNvSpPr txBox="1"/>
          <p:nvPr/>
        </p:nvSpPr>
        <p:spPr>
          <a:xfrm>
            <a:off x="6161213" y="5207482"/>
            <a:ext cx="5929187" cy="1477328"/>
          </a:xfrm>
          <a:prstGeom prst="rect">
            <a:avLst/>
          </a:prstGeom>
          <a:noFill/>
        </p:spPr>
        <p:txBody>
          <a:bodyPr wrap="square" rtlCol="0">
            <a:spAutoFit/>
          </a:bodyPr>
          <a:lstStyle/>
          <a:p>
            <a:r>
              <a:rPr lang="en-ID" dirty="0">
                <a:solidFill>
                  <a:schemeClr val="bg1"/>
                </a:solidFill>
                <a:latin typeface="Lato" panose="020F0502020204030203" pitchFamily="34" charset="0"/>
                <a:ea typeface="Lato" panose="020F0502020204030203" pitchFamily="34" charset="0"/>
                <a:cs typeface="Lato" panose="020F0502020204030203" pitchFamily="34" charset="0"/>
              </a:rPr>
              <a:t>Presentation by: Mr </a:t>
            </a:r>
            <a:r>
              <a:rPr lang="en-ZA" dirty="0">
                <a:solidFill>
                  <a:schemeClr val="bg1"/>
                </a:solidFill>
                <a:latin typeface="Lato" panose="020F0502020204030203" pitchFamily="34" charset="0"/>
                <a:ea typeface="Lato" panose="020F0502020204030203" pitchFamily="34" charset="0"/>
                <a:cs typeface="Lato" panose="020F0502020204030203" pitchFamily="34" charset="0"/>
              </a:rPr>
              <a:t>Thamsanqa Zikode</a:t>
            </a:r>
          </a:p>
          <a:p>
            <a:r>
              <a:rPr lang="en-ID" dirty="0">
                <a:solidFill>
                  <a:schemeClr val="bg1"/>
                </a:solidFill>
                <a:latin typeface="Lato" panose="020F0502020204030203" pitchFamily="34" charset="0"/>
                <a:ea typeface="Lato" panose="020F0502020204030203" pitchFamily="34" charset="0"/>
                <a:cs typeface="Lato" panose="020F0502020204030203" pitchFamily="34" charset="0"/>
              </a:rPr>
              <a:t>Head of Portfolio</a:t>
            </a:r>
          </a:p>
          <a:p>
            <a:r>
              <a:rPr lang="en-ID" dirty="0">
                <a:solidFill>
                  <a:schemeClr val="bg1"/>
                </a:solidFill>
                <a:latin typeface="Lato" panose="020F0502020204030203" pitchFamily="34" charset="0"/>
                <a:ea typeface="Lato" panose="020F0502020204030203" pitchFamily="34" charset="0"/>
                <a:cs typeface="Lato" panose="020F0502020204030203" pitchFamily="34" charset="0"/>
              </a:rPr>
              <a:t>Auditor-General South Africa (AGSA)</a:t>
            </a:r>
          </a:p>
          <a:p>
            <a:r>
              <a:rPr lang="en-ID" dirty="0">
                <a:solidFill>
                  <a:schemeClr val="bg1"/>
                </a:solidFill>
                <a:latin typeface="Lato" panose="020F0502020204030203" pitchFamily="34" charset="0"/>
                <a:ea typeface="Lato" panose="020F0502020204030203" pitchFamily="34" charset="0"/>
                <a:cs typeface="Lato" panose="020F0502020204030203" pitchFamily="34" charset="0"/>
              </a:rPr>
              <a:t>Auditing in the public sector</a:t>
            </a:r>
          </a:p>
          <a:p>
            <a:r>
              <a:rPr lang="en-ZA"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 </a:t>
            </a:r>
            <a:r>
              <a:rPr lang="en-ZA" dirty="0">
                <a:solidFill>
                  <a:schemeClr val="bg1"/>
                </a:solidFill>
                <a:latin typeface="Lato" panose="020F0502020204030203" pitchFamily="34" charset="0"/>
                <a:ea typeface="Lato" panose="020F0502020204030203" pitchFamily="34" charset="0"/>
                <a:cs typeface="Lato" panose="020F0502020204030203" pitchFamily="34" charset="0"/>
              </a:rPr>
              <a:t>Tuesday 20 February 2024</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7246" y="1079992"/>
            <a:ext cx="6655344" cy="3743631"/>
          </a:xfrm>
          <a:prstGeom prst="rect">
            <a:avLst/>
          </a:prstGeom>
        </p:spPr>
      </p:pic>
    </p:spTree>
    <p:extLst>
      <p:ext uri="{BB962C8B-B14F-4D97-AF65-F5344CB8AC3E}">
        <p14:creationId xmlns:p14="http://schemas.microsoft.com/office/powerpoint/2010/main" val="1435098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4447B-9E35-4BA2-A258-05A306051E07}"/>
              </a:ext>
            </a:extLst>
          </p:cNvPr>
          <p:cNvSpPr txBox="1"/>
          <p:nvPr/>
        </p:nvSpPr>
        <p:spPr>
          <a:xfrm>
            <a:off x="2438400" y="632848"/>
            <a:ext cx="7315200" cy="400110"/>
          </a:xfrm>
          <a:prstGeom prst="rect">
            <a:avLst/>
          </a:prstGeom>
          <a:noFill/>
        </p:spPr>
        <p:txBody>
          <a:bodyPr wrap="square" rtlCol="0">
            <a:spAutoFit/>
          </a:bodyPr>
          <a:lstStyle/>
          <a:p>
            <a:pPr algn="ctr"/>
            <a:r>
              <a:rPr lang="en-US" sz="2000" dirty="0">
                <a:solidFill>
                  <a:schemeClr val="bg1">
                    <a:lumMod val="85000"/>
                  </a:schemeClr>
                </a:solidFill>
                <a:latin typeface="Raleway" pitchFamily="2" charset="0"/>
              </a:rPr>
              <a:t>What success looks like from auditor’s perspective</a:t>
            </a:r>
          </a:p>
        </p:txBody>
      </p:sp>
      <p:pic>
        <p:nvPicPr>
          <p:cNvPr id="45" name="Picture 4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31105" y="185562"/>
            <a:ext cx="1902346" cy="1070070"/>
          </a:xfrm>
          <a:prstGeom prst="rect">
            <a:avLst/>
          </a:prstGeom>
        </p:spPr>
      </p:pic>
      <p:sp>
        <p:nvSpPr>
          <p:cNvPr id="2" name="Rectangle: Rounded Corners 36">
            <a:extLst>
              <a:ext uri="{FF2B5EF4-FFF2-40B4-BE49-F238E27FC236}">
                <a16:creationId xmlns:a16="http://schemas.microsoft.com/office/drawing/2014/main" id="{56C397AB-EEC2-A1A4-64EC-8DC3B702D65A}"/>
              </a:ext>
            </a:extLst>
          </p:cNvPr>
          <p:cNvSpPr/>
          <p:nvPr/>
        </p:nvSpPr>
        <p:spPr>
          <a:xfrm>
            <a:off x="220387" y="3074628"/>
            <a:ext cx="1705400" cy="9800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4" name="TextBox 16">
            <a:extLst>
              <a:ext uri="{FF2B5EF4-FFF2-40B4-BE49-F238E27FC236}">
                <a16:creationId xmlns:a16="http://schemas.microsoft.com/office/drawing/2014/main" id="{3793A186-BD1C-8527-96A9-5A19AD93C1DD}"/>
              </a:ext>
            </a:extLst>
          </p:cNvPr>
          <p:cNvSpPr txBox="1">
            <a:spLocks noChangeArrowheads="1"/>
          </p:cNvSpPr>
          <p:nvPr/>
        </p:nvSpPr>
        <p:spPr bwMode="auto">
          <a:xfrm>
            <a:off x="4343987" y="1301535"/>
            <a:ext cx="7794226" cy="1923604"/>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100" b="1" i="0" u="none" strike="noStrike" kern="1200" cap="none" spc="0" normalizeH="0" noProof="0" dirty="0">
                <a:ln>
                  <a:noFill/>
                </a:ln>
                <a:solidFill>
                  <a:srgbClr val="5DA9DD"/>
                </a:solidFill>
                <a:effectLst/>
                <a:uLnTx/>
                <a:uFillTx/>
                <a:latin typeface="Lato" panose="020F0502020204030203" pitchFamily="34" charset="0"/>
                <a:ea typeface="Lato" panose="020F0502020204030203" pitchFamily="34" charset="0"/>
                <a:cs typeface="Lato" panose="020F0502020204030203" pitchFamily="34" charset="0"/>
              </a:rPr>
              <a:t>Risk assessment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en-US" sz="1050" b="1" i="1"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Agree terms of engagement</a:t>
            </a:r>
          </a:p>
          <a:p>
            <a:pPr marL="269875" lvl="1" indent="0" eaLnBrk="1" hangingPunct="1">
              <a:spcAft>
                <a:spcPts val="600"/>
              </a:spcAft>
              <a:defRPr/>
            </a:pPr>
            <a:r>
              <a:rPr kumimoji="0" lang="en-US" altLang="en-US" sz="1050" b="0" i="0"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Terms of the engagement are communicated and agreed to ensure a clear understanding of responsibilities of parties, objectives of audit, access to information and reports to be provided</a:t>
            </a:r>
          </a:p>
          <a:p>
            <a:pPr marL="285750" lvl="1" eaLnBrk="1" hangingPunct="1">
              <a:spcAft>
                <a:spcPts val="600"/>
              </a:spcAft>
              <a:buFont typeface="Arial" panose="020B0604020202020204" pitchFamily="34" charset="0"/>
              <a:buChar char="•"/>
              <a:defRPr/>
            </a:pPr>
            <a:r>
              <a:rPr kumimoji="0" lang="en-US" altLang="en-US" sz="1050" b="1" i="1"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Plan audit</a:t>
            </a:r>
          </a:p>
          <a:p>
            <a:pPr marL="268288" lvl="1" indent="0" eaLnBrk="1" hangingPunct="1">
              <a:spcAft>
                <a:spcPts val="600"/>
              </a:spcAft>
              <a:defRPr/>
            </a:pPr>
            <a:r>
              <a:rPr kumimoji="0" lang="en-US" altLang="en-US" sz="1050" b="0" i="0"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Understanding of auditee is obtained for risk assessment purposes and audit plan is prepared</a:t>
            </a:r>
          </a:p>
          <a:p>
            <a:pPr marL="285750" lvl="1" eaLnBrk="1" hangingPunct="1">
              <a:spcAft>
                <a:spcPts val="600"/>
              </a:spcAft>
              <a:buFont typeface="Arial" panose="020B0604020202020204" pitchFamily="34" charset="0"/>
              <a:buChar char="•"/>
              <a:defRPr/>
            </a:pPr>
            <a:r>
              <a:rPr kumimoji="0" lang="en-US" altLang="en-US" sz="1050" b="1" i="1"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Perform risk assessment procedures</a:t>
            </a:r>
          </a:p>
          <a:p>
            <a:pPr marL="268288" lvl="1" indent="0" eaLnBrk="1" hangingPunct="1">
              <a:spcAft>
                <a:spcPts val="600"/>
              </a:spcAft>
              <a:defRPr/>
            </a:pPr>
            <a:r>
              <a:rPr kumimoji="0" lang="en-US" altLang="en-US" sz="1050" b="0" i="0"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Risk assessment is performed to determine number and type of procedures to perform</a:t>
            </a:r>
          </a:p>
        </p:txBody>
      </p:sp>
      <p:sp>
        <p:nvSpPr>
          <p:cNvPr id="6" name="TextBox 44">
            <a:extLst>
              <a:ext uri="{FF2B5EF4-FFF2-40B4-BE49-F238E27FC236}">
                <a16:creationId xmlns:a16="http://schemas.microsoft.com/office/drawing/2014/main" id="{B35335F5-CB7C-EF24-A85B-380CB0C2DBE8}"/>
              </a:ext>
            </a:extLst>
          </p:cNvPr>
          <p:cNvSpPr txBox="1">
            <a:spLocks noChangeArrowheads="1"/>
          </p:cNvSpPr>
          <p:nvPr/>
        </p:nvSpPr>
        <p:spPr bwMode="auto">
          <a:xfrm>
            <a:off x="4343987" y="3429000"/>
            <a:ext cx="7726093" cy="90024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100" b="1" i="0" u="none" strike="noStrike" kern="1200" cap="none" spc="0" normalizeH="0" noProof="0" dirty="0">
                <a:ln>
                  <a:noFill/>
                </a:ln>
                <a:solidFill>
                  <a:srgbClr val="FFC832"/>
                </a:solidFill>
                <a:effectLst/>
                <a:uLnTx/>
                <a:uFillTx/>
                <a:latin typeface="Lato" panose="020F0502020204030203" pitchFamily="34" charset="0"/>
                <a:ea typeface="Lato" panose="020F0502020204030203" pitchFamily="34" charset="0"/>
                <a:cs typeface="Lato" panose="020F0502020204030203" pitchFamily="34" charset="0"/>
              </a:rPr>
              <a:t>Risk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1050" b="1" i="1"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Perform procedures in terms of risk assessment</a:t>
            </a:r>
          </a:p>
          <a:p>
            <a:pPr marL="269875" marR="0" lvl="0" algn="l" defTabSz="914400" rtl="0" eaLnBrk="1" fontAlgn="auto" latinLnBrk="0" hangingPunct="1">
              <a:lnSpc>
                <a:spcPct val="100000"/>
              </a:lnSpc>
              <a:spcBef>
                <a:spcPts val="0"/>
              </a:spcBef>
              <a:spcAft>
                <a:spcPts val="600"/>
              </a:spcAft>
              <a:buClrTx/>
              <a:buSzTx/>
              <a:buFontTx/>
              <a:buNone/>
              <a:tabLst/>
              <a:defRPr/>
            </a:pPr>
            <a:r>
              <a:rPr kumimoji="0" lang="en-US" altLang="en-US" sz="1050" b="0" i="0"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Procedures are performed to obtain evidence that financial statements and annual performance report do not contain material misstatements and that key legislation has been complied with</a:t>
            </a:r>
          </a:p>
        </p:txBody>
      </p:sp>
      <p:sp>
        <p:nvSpPr>
          <p:cNvPr id="7" name="TextBox 45">
            <a:extLst>
              <a:ext uri="{FF2B5EF4-FFF2-40B4-BE49-F238E27FC236}">
                <a16:creationId xmlns:a16="http://schemas.microsoft.com/office/drawing/2014/main" id="{8BE7C3A2-F58A-96A6-BD26-40FFD6687090}"/>
              </a:ext>
            </a:extLst>
          </p:cNvPr>
          <p:cNvSpPr txBox="1">
            <a:spLocks noChangeArrowheads="1"/>
          </p:cNvSpPr>
          <p:nvPr/>
        </p:nvSpPr>
        <p:spPr bwMode="auto">
          <a:xfrm>
            <a:off x="4348481" y="4757946"/>
            <a:ext cx="7721599" cy="1700466"/>
          </a:xfrm>
          <a:prstGeom prst="rect">
            <a:avLst/>
          </a:prstGeom>
          <a:noFill/>
          <a:ln>
            <a:noFill/>
          </a:ln>
          <a:effectLst>
            <a:outerShdw blurRad="50800" dist="38100" dir="2700000" algn="tl" rotWithShape="0">
              <a:prstClr val="black">
                <a:alpha val="40000"/>
              </a:prstClr>
            </a:outerShdw>
          </a:effectLst>
        </p:spPr>
        <p:txBody>
          <a:bodyPr wrap="squar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100" b="1" i="0" u="none" strike="noStrike" kern="1200" cap="none" spc="0" normalizeH="0" noProof="0" dirty="0">
                <a:ln>
                  <a:noFill/>
                </a:ln>
                <a:solidFill>
                  <a:srgbClr val="E2792A"/>
                </a:solidFill>
                <a:effectLst/>
                <a:uLnTx/>
                <a:uFillTx/>
                <a:latin typeface="Lato" panose="020F0502020204030203" pitchFamily="34" charset="0"/>
                <a:ea typeface="Lato" panose="020F0502020204030203" pitchFamily="34" charset="0"/>
                <a:cs typeface="Lato" panose="020F0502020204030203" pitchFamily="34" charset="0"/>
              </a:rPr>
              <a:t>Reporting</a:t>
            </a:r>
          </a:p>
          <a:p>
            <a:pPr marL="285750" marR="0" lvl="1" eaLnBrk="1" fontAlgn="auto" hangingPunct="1">
              <a:lnSpc>
                <a:spcPct val="100000"/>
              </a:lnSpc>
              <a:spcBef>
                <a:spcPts val="0"/>
              </a:spcBef>
              <a:spcAft>
                <a:spcPts val="600"/>
              </a:spcAft>
              <a:buClrTx/>
              <a:buSzTx/>
              <a:buFont typeface="Arial" panose="020B0604020202020204" pitchFamily="34" charset="0"/>
              <a:buChar char="•"/>
              <a:tabLst/>
              <a:defRPr/>
            </a:pPr>
            <a:r>
              <a:rPr lang="en-US" altLang="en-US" sz="1050" b="1" i="1"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Prepare management report (not published)</a:t>
            </a:r>
          </a:p>
          <a:p>
            <a:pPr marL="269875" marR="0" lvl="0" algn="l" defTabSz="914400" rtl="0" eaLnBrk="1" fontAlgn="auto" latinLnBrk="0" hangingPunct="1">
              <a:lnSpc>
                <a:spcPct val="100000"/>
              </a:lnSpc>
              <a:spcBef>
                <a:spcPts val="0"/>
              </a:spcBef>
              <a:spcAft>
                <a:spcPts val="600"/>
              </a:spcAft>
              <a:buClrTx/>
              <a:buSzTx/>
              <a:buFontTx/>
              <a:buNone/>
              <a:tabLst/>
              <a:defRPr/>
            </a:pPr>
            <a:r>
              <a:rPr kumimoji="0" lang="en-US" altLang="en-US" sz="1050" b="0" i="0"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Report provided to auditee management and executive authority at end of audit details findings from procedures performed, identifies root causes of findings and makes recommendations for improvement</a:t>
            </a:r>
          </a:p>
          <a:p>
            <a:pPr marL="285750" marR="0" lvl="1" eaLnBrk="1" fontAlgn="auto" hangingPunct="1">
              <a:lnSpc>
                <a:spcPct val="100000"/>
              </a:lnSpc>
              <a:spcBef>
                <a:spcPts val="0"/>
              </a:spcBef>
              <a:spcAft>
                <a:spcPts val="600"/>
              </a:spcAft>
              <a:buClrTx/>
              <a:buSzTx/>
              <a:buFont typeface="Arial" panose="020B0604020202020204" pitchFamily="34" charset="0"/>
              <a:buChar char="•"/>
              <a:tabLst/>
              <a:defRPr/>
            </a:pPr>
            <a:r>
              <a:rPr lang="en-GB" altLang="en-US" sz="1050" b="1" i="1"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Prepare audit report (published)</a:t>
            </a:r>
          </a:p>
          <a:p>
            <a:pPr marL="269875" marR="0" lvl="0" algn="l" defTabSz="914400" rtl="0" eaLnBrk="1" fontAlgn="auto" latinLnBrk="0" hangingPunct="1">
              <a:lnSpc>
                <a:spcPct val="100000"/>
              </a:lnSpc>
              <a:spcBef>
                <a:spcPts val="0"/>
              </a:spcBef>
              <a:spcAft>
                <a:spcPts val="600"/>
              </a:spcAft>
              <a:buClrTx/>
              <a:buSzTx/>
              <a:buFontTx/>
              <a:buNone/>
              <a:tabLst/>
              <a:defRPr/>
            </a:pPr>
            <a:r>
              <a:rPr kumimoji="0" lang="en-US" altLang="en-US" sz="1050" b="0" i="0"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Report published in auditee’s annual report informs those responsible for oversight, public and others of material misstatements in financial statements, material findings on usefulness and reliability of performance report, material noncompliance with key legislation in specific focus areas, and deficiencies in internal controls identified during audit.</a:t>
            </a:r>
            <a:endParaRPr kumimoji="0" lang="en-GB" altLang="en-US" sz="1050" b="0" i="0" u="none" strike="noStrike" kern="1200" cap="none" spc="0" normalizeH="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86831420-E2CB-0E58-0056-4C94CB0CC4BA}"/>
              </a:ext>
            </a:extLst>
          </p:cNvPr>
          <p:cNvSpPr txBox="1"/>
          <p:nvPr/>
        </p:nvSpPr>
        <p:spPr>
          <a:xfrm>
            <a:off x="220387" y="3234846"/>
            <a:ext cx="1685462" cy="641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Good governance</a:t>
            </a:r>
          </a:p>
        </p:txBody>
      </p:sp>
      <p:pic>
        <p:nvPicPr>
          <p:cNvPr id="9" name="object 15">
            <a:extLst>
              <a:ext uri="{FF2B5EF4-FFF2-40B4-BE49-F238E27FC236}">
                <a16:creationId xmlns:a16="http://schemas.microsoft.com/office/drawing/2014/main" id="{C971BD94-680A-C1A6-43E4-571B5845F335}"/>
              </a:ext>
            </a:extLst>
          </p:cNvPr>
          <p:cNvPicPr/>
          <p:nvPr/>
        </p:nvPicPr>
        <p:blipFill>
          <a:blip r:embed="rId3" cstate="print"/>
          <a:stretch>
            <a:fillRect/>
          </a:stretch>
        </p:blipFill>
        <p:spPr>
          <a:xfrm>
            <a:off x="3267273" y="2898126"/>
            <a:ext cx="326802" cy="1363294"/>
          </a:xfrm>
          <a:prstGeom prst="rect">
            <a:avLst/>
          </a:prstGeom>
        </p:spPr>
      </p:pic>
      <p:sp>
        <p:nvSpPr>
          <p:cNvPr id="10" name="object 16">
            <a:extLst>
              <a:ext uri="{FF2B5EF4-FFF2-40B4-BE49-F238E27FC236}">
                <a16:creationId xmlns:a16="http://schemas.microsoft.com/office/drawing/2014/main" id="{ABD2E79E-833A-1B70-BDF5-EDC1D6B8A84B}"/>
              </a:ext>
            </a:extLst>
          </p:cNvPr>
          <p:cNvSpPr/>
          <p:nvPr/>
        </p:nvSpPr>
        <p:spPr>
          <a:xfrm>
            <a:off x="2237653" y="1938107"/>
            <a:ext cx="1147747" cy="3301365"/>
          </a:xfrm>
          <a:custGeom>
            <a:avLst/>
            <a:gdLst/>
            <a:ahLst/>
            <a:cxnLst/>
            <a:rect l="l" t="t" r="r" b="b"/>
            <a:pathLst>
              <a:path w="1351915" h="3301365">
                <a:moveTo>
                  <a:pt x="1175143" y="2465197"/>
                </a:moveTo>
                <a:lnTo>
                  <a:pt x="1167688" y="2426830"/>
                </a:lnTo>
                <a:lnTo>
                  <a:pt x="1145692" y="2394343"/>
                </a:lnTo>
                <a:lnTo>
                  <a:pt x="1111211" y="2372512"/>
                </a:lnTo>
                <a:lnTo>
                  <a:pt x="430428" y="2125268"/>
                </a:lnTo>
                <a:lnTo>
                  <a:pt x="395401" y="2119566"/>
                </a:lnTo>
                <a:lnTo>
                  <a:pt x="361810" y="2126526"/>
                </a:lnTo>
                <a:lnTo>
                  <a:pt x="332625" y="2144763"/>
                </a:lnTo>
                <a:lnTo>
                  <a:pt x="310845" y="2172893"/>
                </a:lnTo>
                <a:lnTo>
                  <a:pt x="286867" y="2216683"/>
                </a:lnTo>
                <a:lnTo>
                  <a:pt x="261048" y="2259330"/>
                </a:lnTo>
                <a:lnTo>
                  <a:pt x="233464" y="2300757"/>
                </a:lnTo>
                <a:lnTo>
                  <a:pt x="204152" y="2340889"/>
                </a:lnTo>
                <a:lnTo>
                  <a:pt x="173177" y="2379662"/>
                </a:lnTo>
                <a:lnTo>
                  <a:pt x="140601" y="2417013"/>
                </a:lnTo>
                <a:lnTo>
                  <a:pt x="106476" y="2452852"/>
                </a:lnTo>
                <a:lnTo>
                  <a:pt x="70866" y="2487130"/>
                </a:lnTo>
                <a:lnTo>
                  <a:pt x="33820" y="2519756"/>
                </a:lnTo>
                <a:lnTo>
                  <a:pt x="11214" y="2547442"/>
                </a:lnTo>
                <a:lnTo>
                  <a:pt x="0" y="2580208"/>
                </a:lnTo>
                <a:lnTo>
                  <a:pt x="838" y="2614650"/>
                </a:lnTo>
                <a:lnTo>
                  <a:pt x="14427" y="2647340"/>
                </a:lnTo>
                <a:lnTo>
                  <a:pt x="405511" y="3257893"/>
                </a:lnTo>
                <a:lnTo>
                  <a:pt x="434301" y="3286747"/>
                </a:lnTo>
                <a:lnTo>
                  <a:pt x="470712" y="3301073"/>
                </a:lnTo>
                <a:lnTo>
                  <a:pt x="509727" y="3300031"/>
                </a:lnTo>
                <a:lnTo>
                  <a:pt x="546328" y="3282835"/>
                </a:lnTo>
                <a:lnTo>
                  <a:pt x="585736" y="3251835"/>
                </a:lnTo>
                <a:lnTo>
                  <a:pt x="624370" y="3219907"/>
                </a:lnTo>
                <a:lnTo>
                  <a:pt x="662190" y="3187065"/>
                </a:lnTo>
                <a:lnTo>
                  <a:pt x="699198" y="3153321"/>
                </a:lnTo>
                <a:lnTo>
                  <a:pt x="735355" y="3118701"/>
                </a:lnTo>
                <a:lnTo>
                  <a:pt x="770674" y="3083217"/>
                </a:lnTo>
                <a:lnTo>
                  <a:pt x="805116" y="3046882"/>
                </a:lnTo>
                <a:lnTo>
                  <a:pt x="838657" y="3009709"/>
                </a:lnTo>
                <a:lnTo>
                  <a:pt x="871308" y="2971723"/>
                </a:lnTo>
                <a:lnTo>
                  <a:pt x="903033" y="2932938"/>
                </a:lnTo>
                <a:lnTo>
                  <a:pt x="933831" y="2893364"/>
                </a:lnTo>
                <a:lnTo>
                  <a:pt x="963663" y="2853029"/>
                </a:lnTo>
                <a:lnTo>
                  <a:pt x="992530" y="2811945"/>
                </a:lnTo>
                <a:lnTo>
                  <a:pt x="1020406" y="2770111"/>
                </a:lnTo>
                <a:lnTo>
                  <a:pt x="1047280" y="2727579"/>
                </a:lnTo>
                <a:lnTo>
                  <a:pt x="1073137" y="2684335"/>
                </a:lnTo>
                <a:lnTo>
                  <a:pt x="1097940" y="2640406"/>
                </a:lnTo>
                <a:lnTo>
                  <a:pt x="1121702" y="2595803"/>
                </a:lnTo>
                <a:lnTo>
                  <a:pt x="1144397" y="2550553"/>
                </a:lnTo>
                <a:lnTo>
                  <a:pt x="1165999" y="2504656"/>
                </a:lnTo>
                <a:lnTo>
                  <a:pt x="1175143" y="2465197"/>
                </a:lnTo>
                <a:close/>
              </a:path>
              <a:path w="1351915" h="3301365">
                <a:moveTo>
                  <a:pt x="1175143" y="835647"/>
                </a:moveTo>
                <a:lnTo>
                  <a:pt x="1165999" y="795769"/>
                </a:lnTo>
                <a:lnTo>
                  <a:pt x="1144397" y="749985"/>
                </a:lnTo>
                <a:lnTo>
                  <a:pt x="1121714" y="704811"/>
                </a:lnTo>
                <a:lnTo>
                  <a:pt x="1097953" y="660273"/>
                </a:lnTo>
                <a:lnTo>
                  <a:pt x="1073137" y="616394"/>
                </a:lnTo>
                <a:lnTo>
                  <a:pt x="1047280" y="573189"/>
                </a:lnTo>
                <a:lnTo>
                  <a:pt x="1020406" y="530669"/>
                </a:lnTo>
                <a:lnTo>
                  <a:pt x="992530" y="488861"/>
                </a:lnTo>
                <a:lnTo>
                  <a:pt x="963663" y="447776"/>
                </a:lnTo>
                <a:lnTo>
                  <a:pt x="933818" y="407441"/>
                </a:lnTo>
                <a:lnTo>
                  <a:pt x="903033" y="367880"/>
                </a:lnTo>
                <a:lnTo>
                  <a:pt x="871308" y="329095"/>
                </a:lnTo>
                <a:lnTo>
                  <a:pt x="838657" y="291109"/>
                </a:lnTo>
                <a:lnTo>
                  <a:pt x="805103" y="253949"/>
                </a:lnTo>
                <a:lnTo>
                  <a:pt x="770661" y="217627"/>
                </a:lnTo>
                <a:lnTo>
                  <a:pt x="735355" y="182156"/>
                </a:lnTo>
                <a:lnTo>
                  <a:pt x="699185" y="147561"/>
                </a:lnTo>
                <a:lnTo>
                  <a:pt x="662190" y="113868"/>
                </a:lnTo>
                <a:lnTo>
                  <a:pt x="624357" y="81076"/>
                </a:lnTo>
                <a:lnTo>
                  <a:pt x="585736" y="49225"/>
                </a:lnTo>
                <a:lnTo>
                  <a:pt x="546315" y="18313"/>
                </a:lnTo>
                <a:lnTo>
                  <a:pt x="509727" y="1104"/>
                </a:lnTo>
                <a:lnTo>
                  <a:pt x="470712" y="0"/>
                </a:lnTo>
                <a:lnTo>
                  <a:pt x="434289" y="14109"/>
                </a:lnTo>
                <a:lnTo>
                  <a:pt x="405498" y="42545"/>
                </a:lnTo>
                <a:lnTo>
                  <a:pt x="14414" y="653084"/>
                </a:lnTo>
                <a:lnTo>
                  <a:pt x="825" y="686092"/>
                </a:lnTo>
                <a:lnTo>
                  <a:pt x="0" y="720471"/>
                </a:lnTo>
                <a:lnTo>
                  <a:pt x="11226" y="753021"/>
                </a:lnTo>
                <a:lnTo>
                  <a:pt x="33820" y="780478"/>
                </a:lnTo>
                <a:lnTo>
                  <a:pt x="70866" y="813358"/>
                </a:lnTo>
                <a:lnTo>
                  <a:pt x="106489" y="847788"/>
                </a:lnTo>
                <a:lnTo>
                  <a:pt x="140614" y="883704"/>
                </a:lnTo>
                <a:lnTo>
                  <a:pt x="173189" y="921080"/>
                </a:lnTo>
                <a:lnTo>
                  <a:pt x="204165" y="959866"/>
                </a:lnTo>
                <a:lnTo>
                  <a:pt x="233464" y="999998"/>
                </a:lnTo>
                <a:lnTo>
                  <a:pt x="261061" y="1041438"/>
                </a:lnTo>
                <a:lnTo>
                  <a:pt x="286867" y="1084135"/>
                </a:lnTo>
                <a:lnTo>
                  <a:pt x="310832" y="1128026"/>
                </a:lnTo>
                <a:lnTo>
                  <a:pt x="332625" y="1156169"/>
                </a:lnTo>
                <a:lnTo>
                  <a:pt x="361810" y="1174242"/>
                </a:lnTo>
                <a:lnTo>
                  <a:pt x="395401" y="1181011"/>
                </a:lnTo>
                <a:lnTo>
                  <a:pt x="430415" y="1175194"/>
                </a:lnTo>
                <a:lnTo>
                  <a:pt x="1111211" y="927950"/>
                </a:lnTo>
                <a:lnTo>
                  <a:pt x="1145705" y="906526"/>
                </a:lnTo>
                <a:lnTo>
                  <a:pt x="1167701" y="874166"/>
                </a:lnTo>
                <a:lnTo>
                  <a:pt x="1175143" y="835647"/>
                </a:lnTo>
                <a:close/>
              </a:path>
              <a:path w="1351915" h="3301365">
                <a:moveTo>
                  <a:pt x="1351749" y="1650136"/>
                </a:moveTo>
                <a:lnTo>
                  <a:pt x="1351114" y="1599145"/>
                </a:lnTo>
                <a:lnTo>
                  <a:pt x="1349235" y="1548472"/>
                </a:lnTo>
                <a:lnTo>
                  <a:pt x="1346136" y="1498117"/>
                </a:lnTo>
                <a:lnTo>
                  <a:pt x="1341805" y="1448092"/>
                </a:lnTo>
                <a:lnTo>
                  <a:pt x="1336294" y="1398422"/>
                </a:lnTo>
                <a:lnTo>
                  <a:pt x="1329601" y="1349095"/>
                </a:lnTo>
                <a:lnTo>
                  <a:pt x="1321752" y="1300137"/>
                </a:lnTo>
                <a:lnTo>
                  <a:pt x="1312760" y="1251559"/>
                </a:lnTo>
                <a:lnTo>
                  <a:pt x="1302651" y="1203350"/>
                </a:lnTo>
                <a:lnTo>
                  <a:pt x="1291437" y="1155547"/>
                </a:lnTo>
                <a:lnTo>
                  <a:pt x="1279144" y="1108125"/>
                </a:lnTo>
                <a:lnTo>
                  <a:pt x="1260830" y="1072057"/>
                </a:lnTo>
                <a:lnTo>
                  <a:pt x="1230528" y="1047699"/>
                </a:lnTo>
                <a:lnTo>
                  <a:pt x="1192936" y="1037259"/>
                </a:lnTo>
                <a:lnTo>
                  <a:pt x="1152753" y="1043000"/>
                </a:lnTo>
                <a:lnTo>
                  <a:pt x="471690" y="1290154"/>
                </a:lnTo>
                <a:lnTo>
                  <a:pt x="441388" y="1308049"/>
                </a:lnTo>
                <a:lnTo>
                  <a:pt x="419963" y="1334643"/>
                </a:lnTo>
                <a:lnTo>
                  <a:pt x="409054" y="1367002"/>
                </a:lnTo>
                <a:lnTo>
                  <a:pt x="410298" y="1402245"/>
                </a:lnTo>
                <a:lnTo>
                  <a:pt x="420014" y="1450492"/>
                </a:lnTo>
                <a:lnTo>
                  <a:pt x="427558" y="1499463"/>
                </a:lnTo>
                <a:lnTo>
                  <a:pt x="432930" y="1549095"/>
                </a:lnTo>
                <a:lnTo>
                  <a:pt x="436156" y="1599336"/>
                </a:lnTo>
                <a:lnTo>
                  <a:pt x="437222" y="1650136"/>
                </a:lnTo>
                <a:lnTo>
                  <a:pt x="436156" y="1701038"/>
                </a:lnTo>
                <a:lnTo>
                  <a:pt x="432930" y="1751330"/>
                </a:lnTo>
                <a:lnTo>
                  <a:pt x="427558" y="1800961"/>
                </a:lnTo>
                <a:lnTo>
                  <a:pt x="420014" y="1849882"/>
                </a:lnTo>
                <a:lnTo>
                  <a:pt x="410298" y="1898027"/>
                </a:lnTo>
                <a:lnTo>
                  <a:pt x="409054" y="1933346"/>
                </a:lnTo>
                <a:lnTo>
                  <a:pt x="441388" y="1992401"/>
                </a:lnTo>
                <a:lnTo>
                  <a:pt x="1152753" y="2257450"/>
                </a:lnTo>
                <a:lnTo>
                  <a:pt x="1192936" y="2263165"/>
                </a:lnTo>
                <a:lnTo>
                  <a:pt x="1230528" y="2252675"/>
                </a:lnTo>
                <a:lnTo>
                  <a:pt x="1260830" y="2228291"/>
                </a:lnTo>
                <a:lnTo>
                  <a:pt x="1279144" y="2192337"/>
                </a:lnTo>
                <a:lnTo>
                  <a:pt x="1291437" y="2145080"/>
                </a:lnTo>
                <a:lnTo>
                  <a:pt x="1302651" y="2097354"/>
                </a:lnTo>
                <a:lnTo>
                  <a:pt x="1312760" y="2049195"/>
                </a:lnTo>
                <a:lnTo>
                  <a:pt x="1321752" y="2000605"/>
                </a:lnTo>
                <a:lnTo>
                  <a:pt x="1329601" y="1951609"/>
                </a:lnTo>
                <a:lnTo>
                  <a:pt x="1336294" y="1902231"/>
                </a:lnTo>
                <a:lnTo>
                  <a:pt x="1341805" y="1852485"/>
                </a:lnTo>
                <a:lnTo>
                  <a:pt x="1346136" y="1802384"/>
                </a:lnTo>
                <a:lnTo>
                  <a:pt x="1349235" y="1751952"/>
                </a:lnTo>
                <a:lnTo>
                  <a:pt x="1351114" y="1701203"/>
                </a:lnTo>
                <a:lnTo>
                  <a:pt x="1351749" y="1650136"/>
                </a:lnTo>
                <a:close/>
              </a:path>
            </a:pathLst>
          </a:custGeom>
          <a:solidFill>
            <a:srgbClr val="DCDCEA"/>
          </a:solidFill>
        </p:spPr>
        <p:txBody>
          <a:bodyPr wrap="square" lIns="0" tIns="0" rIns="0" bIns="0" rtlCol="0"/>
          <a:lstStyle/>
          <a:p>
            <a:endParaRPr dirty="0"/>
          </a:p>
        </p:txBody>
      </p:sp>
      <p:sp>
        <p:nvSpPr>
          <p:cNvPr id="11" name="object 17">
            <a:extLst>
              <a:ext uri="{FF2B5EF4-FFF2-40B4-BE49-F238E27FC236}">
                <a16:creationId xmlns:a16="http://schemas.microsoft.com/office/drawing/2014/main" id="{2CDA377C-7EE8-8836-53DE-D6A24CDB3D73}"/>
              </a:ext>
            </a:extLst>
          </p:cNvPr>
          <p:cNvSpPr/>
          <p:nvPr/>
        </p:nvSpPr>
        <p:spPr>
          <a:xfrm>
            <a:off x="2243449" y="1938107"/>
            <a:ext cx="1120258" cy="3301365"/>
          </a:xfrm>
          <a:custGeom>
            <a:avLst/>
            <a:gdLst/>
            <a:ahLst/>
            <a:cxnLst/>
            <a:rect l="l" t="t" r="r" b="b"/>
            <a:pathLst>
              <a:path w="1351915" h="3301365">
                <a:moveTo>
                  <a:pt x="1175143" y="2465197"/>
                </a:moveTo>
                <a:lnTo>
                  <a:pt x="1167688" y="2426830"/>
                </a:lnTo>
                <a:lnTo>
                  <a:pt x="1145705" y="2394343"/>
                </a:lnTo>
                <a:lnTo>
                  <a:pt x="1111211" y="2372512"/>
                </a:lnTo>
                <a:lnTo>
                  <a:pt x="430428" y="2125268"/>
                </a:lnTo>
                <a:lnTo>
                  <a:pt x="395401" y="2119566"/>
                </a:lnTo>
                <a:lnTo>
                  <a:pt x="361810" y="2126526"/>
                </a:lnTo>
                <a:lnTo>
                  <a:pt x="332625" y="2144763"/>
                </a:lnTo>
                <a:lnTo>
                  <a:pt x="310845" y="2172893"/>
                </a:lnTo>
                <a:lnTo>
                  <a:pt x="286867" y="2216683"/>
                </a:lnTo>
                <a:lnTo>
                  <a:pt x="261048" y="2259330"/>
                </a:lnTo>
                <a:lnTo>
                  <a:pt x="233464" y="2300757"/>
                </a:lnTo>
                <a:lnTo>
                  <a:pt x="204152" y="2340889"/>
                </a:lnTo>
                <a:lnTo>
                  <a:pt x="173177" y="2379662"/>
                </a:lnTo>
                <a:lnTo>
                  <a:pt x="140601" y="2417013"/>
                </a:lnTo>
                <a:lnTo>
                  <a:pt x="106476" y="2452852"/>
                </a:lnTo>
                <a:lnTo>
                  <a:pt x="70866" y="2487130"/>
                </a:lnTo>
                <a:lnTo>
                  <a:pt x="33820" y="2519756"/>
                </a:lnTo>
                <a:lnTo>
                  <a:pt x="11214" y="2547442"/>
                </a:lnTo>
                <a:lnTo>
                  <a:pt x="0" y="2580208"/>
                </a:lnTo>
                <a:lnTo>
                  <a:pt x="838" y="2614650"/>
                </a:lnTo>
                <a:lnTo>
                  <a:pt x="14427" y="2647340"/>
                </a:lnTo>
                <a:lnTo>
                  <a:pt x="405523" y="3257893"/>
                </a:lnTo>
                <a:lnTo>
                  <a:pt x="433882" y="3286747"/>
                </a:lnTo>
                <a:lnTo>
                  <a:pt x="470166" y="3301073"/>
                </a:lnTo>
                <a:lnTo>
                  <a:pt x="509320" y="3300031"/>
                </a:lnTo>
                <a:lnTo>
                  <a:pt x="546328" y="3282835"/>
                </a:lnTo>
                <a:lnTo>
                  <a:pt x="585736" y="3251835"/>
                </a:lnTo>
                <a:lnTo>
                  <a:pt x="624370" y="3219907"/>
                </a:lnTo>
                <a:lnTo>
                  <a:pt x="662190" y="3187065"/>
                </a:lnTo>
                <a:lnTo>
                  <a:pt x="699198" y="3153321"/>
                </a:lnTo>
                <a:lnTo>
                  <a:pt x="735355" y="3118701"/>
                </a:lnTo>
                <a:lnTo>
                  <a:pt x="770674" y="3083217"/>
                </a:lnTo>
                <a:lnTo>
                  <a:pt x="805116" y="3046882"/>
                </a:lnTo>
                <a:lnTo>
                  <a:pt x="838669" y="3009709"/>
                </a:lnTo>
                <a:lnTo>
                  <a:pt x="871308" y="2971723"/>
                </a:lnTo>
                <a:lnTo>
                  <a:pt x="903046" y="2932938"/>
                </a:lnTo>
                <a:lnTo>
                  <a:pt x="933831" y="2893364"/>
                </a:lnTo>
                <a:lnTo>
                  <a:pt x="963663" y="2853029"/>
                </a:lnTo>
                <a:lnTo>
                  <a:pt x="992530" y="2811945"/>
                </a:lnTo>
                <a:lnTo>
                  <a:pt x="1020406" y="2770111"/>
                </a:lnTo>
                <a:lnTo>
                  <a:pt x="1047280" y="2727579"/>
                </a:lnTo>
                <a:lnTo>
                  <a:pt x="1073137" y="2684335"/>
                </a:lnTo>
                <a:lnTo>
                  <a:pt x="1097953" y="2640406"/>
                </a:lnTo>
                <a:lnTo>
                  <a:pt x="1121702" y="2595803"/>
                </a:lnTo>
                <a:lnTo>
                  <a:pt x="1144397" y="2550553"/>
                </a:lnTo>
                <a:lnTo>
                  <a:pt x="1165999" y="2504656"/>
                </a:lnTo>
                <a:lnTo>
                  <a:pt x="1175143" y="2465197"/>
                </a:lnTo>
                <a:close/>
              </a:path>
              <a:path w="1351915" h="3301365">
                <a:moveTo>
                  <a:pt x="1175143" y="835647"/>
                </a:moveTo>
                <a:lnTo>
                  <a:pt x="1165999" y="795769"/>
                </a:lnTo>
                <a:lnTo>
                  <a:pt x="1144397" y="749985"/>
                </a:lnTo>
                <a:lnTo>
                  <a:pt x="1121714" y="704811"/>
                </a:lnTo>
                <a:lnTo>
                  <a:pt x="1097953" y="660273"/>
                </a:lnTo>
                <a:lnTo>
                  <a:pt x="1073137" y="616394"/>
                </a:lnTo>
                <a:lnTo>
                  <a:pt x="1047280" y="573189"/>
                </a:lnTo>
                <a:lnTo>
                  <a:pt x="1020406" y="530669"/>
                </a:lnTo>
                <a:lnTo>
                  <a:pt x="992530" y="488861"/>
                </a:lnTo>
                <a:lnTo>
                  <a:pt x="963663" y="447776"/>
                </a:lnTo>
                <a:lnTo>
                  <a:pt x="933818" y="407441"/>
                </a:lnTo>
                <a:lnTo>
                  <a:pt x="903033" y="367880"/>
                </a:lnTo>
                <a:lnTo>
                  <a:pt x="871308" y="329095"/>
                </a:lnTo>
                <a:lnTo>
                  <a:pt x="838657" y="291109"/>
                </a:lnTo>
                <a:lnTo>
                  <a:pt x="805103" y="253949"/>
                </a:lnTo>
                <a:lnTo>
                  <a:pt x="770661" y="217627"/>
                </a:lnTo>
                <a:lnTo>
                  <a:pt x="735355" y="182156"/>
                </a:lnTo>
                <a:lnTo>
                  <a:pt x="699185" y="147561"/>
                </a:lnTo>
                <a:lnTo>
                  <a:pt x="662190" y="113868"/>
                </a:lnTo>
                <a:lnTo>
                  <a:pt x="624357" y="81076"/>
                </a:lnTo>
                <a:lnTo>
                  <a:pt x="585736" y="49225"/>
                </a:lnTo>
                <a:lnTo>
                  <a:pt x="546315" y="18313"/>
                </a:lnTo>
                <a:lnTo>
                  <a:pt x="509308" y="1104"/>
                </a:lnTo>
                <a:lnTo>
                  <a:pt x="470154" y="0"/>
                </a:lnTo>
                <a:lnTo>
                  <a:pt x="433882" y="14109"/>
                </a:lnTo>
                <a:lnTo>
                  <a:pt x="405511" y="42545"/>
                </a:lnTo>
                <a:lnTo>
                  <a:pt x="14414" y="653084"/>
                </a:lnTo>
                <a:lnTo>
                  <a:pt x="825" y="686092"/>
                </a:lnTo>
                <a:lnTo>
                  <a:pt x="0" y="720471"/>
                </a:lnTo>
                <a:lnTo>
                  <a:pt x="11226" y="753021"/>
                </a:lnTo>
                <a:lnTo>
                  <a:pt x="33820" y="780478"/>
                </a:lnTo>
                <a:lnTo>
                  <a:pt x="70866" y="813358"/>
                </a:lnTo>
                <a:lnTo>
                  <a:pt x="106489" y="847788"/>
                </a:lnTo>
                <a:lnTo>
                  <a:pt x="140614" y="883704"/>
                </a:lnTo>
                <a:lnTo>
                  <a:pt x="173189" y="921080"/>
                </a:lnTo>
                <a:lnTo>
                  <a:pt x="204165" y="959866"/>
                </a:lnTo>
                <a:lnTo>
                  <a:pt x="233464" y="999998"/>
                </a:lnTo>
                <a:lnTo>
                  <a:pt x="261061" y="1041438"/>
                </a:lnTo>
                <a:lnTo>
                  <a:pt x="286867" y="1084135"/>
                </a:lnTo>
                <a:lnTo>
                  <a:pt x="310832" y="1128026"/>
                </a:lnTo>
                <a:lnTo>
                  <a:pt x="332625" y="1156169"/>
                </a:lnTo>
                <a:lnTo>
                  <a:pt x="361810" y="1174242"/>
                </a:lnTo>
                <a:lnTo>
                  <a:pt x="395401" y="1181011"/>
                </a:lnTo>
                <a:lnTo>
                  <a:pt x="430415" y="1175194"/>
                </a:lnTo>
                <a:lnTo>
                  <a:pt x="1111211" y="927950"/>
                </a:lnTo>
                <a:lnTo>
                  <a:pt x="1145705" y="906526"/>
                </a:lnTo>
                <a:lnTo>
                  <a:pt x="1167701" y="874166"/>
                </a:lnTo>
                <a:lnTo>
                  <a:pt x="1175143" y="835647"/>
                </a:lnTo>
                <a:close/>
              </a:path>
              <a:path w="1351915" h="3301365">
                <a:moveTo>
                  <a:pt x="1351749" y="1650136"/>
                </a:moveTo>
                <a:lnTo>
                  <a:pt x="1351114" y="1599145"/>
                </a:lnTo>
                <a:lnTo>
                  <a:pt x="1349235" y="1548472"/>
                </a:lnTo>
                <a:lnTo>
                  <a:pt x="1346136" y="1498117"/>
                </a:lnTo>
                <a:lnTo>
                  <a:pt x="1341805" y="1448092"/>
                </a:lnTo>
                <a:lnTo>
                  <a:pt x="1336294" y="1398422"/>
                </a:lnTo>
                <a:lnTo>
                  <a:pt x="1329601" y="1349095"/>
                </a:lnTo>
                <a:lnTo>
                  <a:pt x="1321752" y="1300137"/>
                </a:lnTo>
                <a:lnTo>
                  <a:pt x="1312760" y="1251559"/>
                </a:lnTo>
                <a:lnTo>
                  <a:pt x="1302651" y="1203350"/>
                </a:lnTo>
                <a:lnTo>
                  <a:pt x="1291437" y="1155547"/>
                </a:lnTo>
                <a:lnTo>
                  <a:pt x="1279144" y="1108125"/>
                </a:lnTo>
                <a:lnTo>
                  <a:pt x="1260830" y="1072057"/>
                </a:lnTo>
                <a:lnTo>
                  <a:pt x="1230528" y="1047699"/>
                </a:lnTo>
                <a:lnTo>
                  <a:pt x="1192949" y="1037259"/>
                </a:lnTo>
                <a:lnTo>
                  <a:pt x="1152766" y="1043000"/>
                </a:lnTo>
                <a:lnTo>
                  <a:pt x="471690" y="1290154"/>
                </a:lnTo>
                <a:lnTo>
                  <a:pt x="441401" y="1308049"/>
                </a:lnTo>
                <a:lnTo>
                  <a:pt x="419976" y="1334643"/>
                </a:lnTo>
                <a:lnTo>
                  <a:pt x="409067" y="1367002"/>
                </a:lnTo>
                <a:lnTo>
                  <a:pt x="410298" y="1402245"/>
                </a:lnTo>
                <a:lnTo>
                  <a:pt x="420014" y="1450492"/>
                </a:lnTo>
                <a:lnTo>
                  <a:pt x="427558" y="1499463"/>
                </a:lnTo>
                <a:lnTo>
                  <a:pt x="432930" y="1549095"/>
                </a:lnTo>
                <a:lnTo>
                  <a:pt x="436156" y="1599336"/>
                </a:lnTo>
                <a:lnTo>
                  <a:pt x="437222" y="1650136"/>
                </a:lnTo>
                <a:lnTo>
                  <a:pt x="436156" y="1701038"/>
                </a:lnTo>
                <a:lnTo>
                  <a:pt x="432930" y="1751330"/>
                </a:lnTo>
                <a:lnTo>
                  <a:pt x="427558" y="1800961"/>
                </a:lnTo>
                <a:lnTo>
                  <a:pt x="420014" y="1849882"/>
                </a:lnTo>
                <a:lnTo>
                  <a:pt x="410298" y="1898027"/>
                </a:lnTo>
                <a:lnTo>
                  <a:pt x="409067" y="1933346"/>
                </a:lnTo>
                <a:lnTo>
                  <a:pt x="441401" y="1992401"/>
                </a:lnTo>
                <a:lnTo>
                  <a:pt x="1152766" y="2257450"/>
                </a:lnTo>
                <a:lnTo>
                  <a:pt x="1192949" y="2263165"/>
                </a:lnTo>
                <a:lnTo>
                  <a:pt x="1230528" y="2252675"/>
                </a:lnTo>
                <a:lnTo>
                  <a:pt x="1260830" y="2228291"/>
                </a:lnTo>
                <a:lnTo>
                  <a:pt x="1279144" y="2192337"/>
                </a:lnTo>
                <a:lnTo>
                  <a:pt x="1291437" y="2145080"/>
                </a:lnTo>
                <a:lnTo>
                  <a:pt x="1302651" y="2097354"/>
                </a:lnTo>
                <a:lnTo>
                  <a:pt x="1312760" y="2049195"/>
                </a:lnTo>
                <a:lnTo>
                  <a:pt x="1321752" y="2000605"/>
                </a:lnTo>
                <a:lnTo>
                  <a:pt x="1329601" y="1951609"/>
                </a:lnTo>
                <a:lnTo>
                  <a:pt x="1336294" y="1902231"/>
                </a:lnTo>
                <a:lnTo>
                  <a:pt x="1341805" y="1852485"/>
                </a:lnTo>
                <a:lnTo>
                  <a:pt x="1346136" y="1802384"/>
                </a:lnTo>
                <a:lnTo>
                  <a:pt x="1349235" y="1751952"/>
                </a:lnTo>
                <a:lnTo>
                  <a:pt x="1351114" y="1701203"/>
                </a:lnTo>
                <a:lnTo>
                  <a:pt x="1351749" y="1650136"/>
                </a:lnTo>
                <a:close/>
              </a:path>
            </a:pathLst>
          </a:custGeom>
          <a:solidFill>
            <a:srgbClr val="FDFDFD"/>
          </a:solidFill>
        </p:spPr>
        <p:txBody>
          <a:bodyPr wrap="square" lIns="0" tIns="0" rIns="0" bIns="0" rtlCol="0"/>
          <a:lstStyle/>
          <a:p>
            <a:endParaRPr dirty="0"/>
          </a:p>
        </p:txBody>
      </p:sp>
      <p:sp>
        <p:nvSpPr>
          <p:cNvPr id="13" name="object 34">
            <a:extLst>
              <a:ext uri="{FF2B5EF4-FFF2-40B4-BE49-F238E27FC236}">
                <a16:creationId xmlns:a16="http://schemas.microsoft.com/office/drawing/2014/main" id="{580096D7-EDBA-8EED-52FE-5E89C178CB58}"/>
              </a:ext>
            </a:extLst>
          </p:cNvPr>
          <p:cNvSpPr txBox="1"/>
          <p:nvPr/>
        </p:nvSpPr>
        <p:spPr>
          <a:xfrm>
            <a:off x="3740732" y="1530739"/>
            <a:ext cx="123934" cy="314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5DA9DD"/>
                </a:solidFill>
                <a:latin typeface="Century Gothic"/>
                <a:cs typeface="Century Gothic"/>
              </a:rPr>
              <a:t>1</a:t>
            </a:r>
            <a:endParaRPr sz="1900" dirty="0">
              <a:latin typeface="Century Gothic"/>
              <a:cs typeface="Century Gothic"/>
            </a:endParaRPr>
          </a:p>
        </p:txBody>
      </p:sp>
      <p:sp>
        <p:nvSpPr>
          <p:cNvPr id="14" name="object 36">
            <a:extLst>
              <a:ext uri="{FF2B5EF4-FFF2-40B4-BE49-F238E27FC236}">
                <a16:creationId xmlns:a16="http://schemas.microsoft.com/office/drawing/2014/main" id="{4FC1A7B7-F3BD-D927-B02F-7A408B22AE86}"/>
              </a:ext>
            </a:extLst>
          </p:cNvPr>
          <p:cNvSpPr/>
          <p:nvPr/>
        </p:nvSpPr>
        <p:spPr>
          <a:xfrm>
            <a:off x="3594069" y="1486071"/>
            <a:ext cx="432000"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5DA9DD"/>
            </a:solidFill>
          </a:ln>
        </p:spPr>
        <p:txBody>
          <a:bodyPr wrap="square" lIns="0" tIns="0" rIns="0" bIns="0" rtlCol="0"/>
          <a:lstStyle/>
          <a:p>
            <a:endParaRPr dirty="0"/>
          </a:p>
        </p:txBody>
      </p:sp>
      <p:sp>
        <p:nvSpPr>
          <p:cNvPr id="16" name="object 40">
            <a:extLst>
              <a:ext uri="{FF2B5EF4-FFF2-40B4-BE49-F238E27FC236}">
                <a16:creationId xmlns:a16="http://schemas.microsoft.com/office/drawing/2014/main" id="{28535CAF-C659-109A-CA6B-42BAE43E893E}"/>
              </a:ext>
            </a:extLst>
          </p:cNvPr>
          <p:cNvSpPr txBox="1"/>
          <p:nvPr/>
        </p:nvSpPr>
        <p:spPr>
          <a:xfrm>
            <a:off x="3820647" y="3436752"/>
            <a:ext cx="136393" cy="314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FFC832"/>
                </a:solidFill>
                <a:latin typeface="Century Gothic"/>
                <a:cs typeface="Century Gothic"/>
              </a:rPr>
              <a:t>2</a:t>
            </a:r>
            <a:endParaRPr sz="1900" dirty="0">
              <a:latin typeface="Century Gothic"/>
              <a:cs typeface="Century Gothic"/>
            </a:endParaRPr>
          </a:p>
        </p:txBody>
      </p:sp>
      <p:sp>
        <p:nvSpPr>
          <p:cNvPr id="17" name="object 42">
            <a:extLst>
              <a:ext uri="{FF2B5EF4-FFF2-40B4-BE49-F238E27FC236}">
                <a16:creationId xmlns:a16="http://schemas.microsoft.com/office/drawing/2014/main" id="{4D35D431-ECD4-3621-A6F8-0727D98B5667}"/>
              </a:ext>
            </a:extLst>
          </p:cNvPr>
          <p:cNvSpPr/>
          <p:nvPr/>
        </p:nvSpPr>
        <p:spPr>
          <a:xfrm>
            <a:off x="3680613" y="3375868"/>
            <a:ext cx="432000"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FFC832"/>
            </a:solidFill>
          </a:ln>
        </p:spPr>
        <p:txBody>
          <a:bodyPr wrap="square" lIns="0" tIns="0" rIns="0" bIns="0" rtlCol="0"/>
          <a:lstStyle/>
          <a:p>
            <a:endParaRPr dirty="0"/>
          </a:p>
        </p:txBody>
      </p:sp>
      <p:sp>
        <p:nvSpPr>
          <p:cNvPr id="18" name="object 45">
            <a:extLst>
              <a:ext uri="{FF2B5EF4-FFF2-40B4-BE49-F238E27FC236}">
                <a16:creationId xmlns:a16="http://schemas.microsoft.com/office/drawing/2014/main" id="{251F1D85-EA95-A73F-BB09-47CCB21BF45D}"/>
              </a:ext>
            </a:extLst>
          </p:cNvPr>
          <p:cNvSpPr txBox="1"/>
          <p:nvPr/>
        </p:nvSpPr>
        <p:spPr>
          <a:xfrm>
            <a:off x="3808736" y="5293219"/>
            <a:ext cx="200134" cy="314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E2792A"/>
                </a:solidFill>
                <a:latin typeface="Century Gothic"/>
                <a:cs typeface="Century Gothic"/>
              </a:rPr>
              <a:t>3</a:t>
            </a:r>
            <a:endParaRPr sz="1900" dirty="0">
              <a:latin typeface="Century Gothic"/>
              <a:cs typeface="Century Gothic"/>
            </a:endParaRPr>
          </a:p>
        </p:txBody>
      </p:sp>
      <p:sp>
        <p:nvSpPr>
          <p:cNvPr id="19" name="object 47">
            <a:extLst>
              <a:ext uri="{FF2B5EF4-FFF2-40B4-BE49-F238E27FC236}">
                <a16:creationId xmlns:a16="http://schemas.microsoft.com/office/drawing/2014/main" id="{E3539A38-FB38-6D6B-0E68-1B5C83E9FBA4}"/>
              </a:ext>
            </a:extLst>
          </p:cNvPr>
          <p:cNvSpPr/>
          <p:nvPr/>
        </p:nvSpPr>
        <p:spPr>
          <a:xfrm>
            <a:off x="3669726" y="5261511"/>
            <a:ext cx="431999"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E2792A"/>
            </a:solidFill>
          </a:ln>
        </p:spPr>
        <p:txBody>
          <a:bodyPr wrap="square" lIns="0" tIns="0" rIns="0" bIns="0" rtlCol="0"/>
          <a:lstStyle/>
          <a:p>
            <a:endParaRPr dirty="0"/>
          </a:p>
        </p:txBody>
      </p:sp>
      <p:sp>
        <p:nvSpPr>
          <p:cNvPr id="20" name="object 48">
            <a:extLst>
              <a:ext uri="{FF2B5EF4-FFF2-40B4-BE49-F238E27FC236}">
                <a16:creationId xmlns:a16="http://schemas.microsoft.com/office/drawing/2014/main" id="{81F207FD-2AC7-866A-62C5-9974516AF211}"/>
              </a:ext>
            </a:extLst>
          </p:cNvPr>
          <p:cNvSpPr/>
          <p:nvPr/>
        </p:nvSpPr>
        <p:spPr>
          <a:xfrm>
            <a:off x="1894652" y="3993310"/>
            <a:ext cx="400013" cy="563880"/>
          </a:xfrm>
          <a:custGeom>
            <a:avLst/>
            <a:gdLst/>
            <a:ahLst/>
            <a:cxnLst/>
            <a:rect l="l" t="t" r="r" b="b"/>
            <a:pathLst>
              <a:path w="471170" h="563879">
                <a:moveTo>
                  <a:pt x="0" y="563524"/>
                </a:moveTo>
                <a:lnTo>
                  <a:pt x="41284" y="535946"/>
                </a:lnTo>
                <a:lnTo>
                  <a:pt x="81357" y="506737"/>
                </a:lnTo>
                <a:lnTo>
                  <a:pt x="120171" y="475944"/>
                </a:lnTo>
                <a:lnTo>
                  <a:pt x="157681" y="443614"/>
                </a:lnTo>
                <a:lnTo>
                  <a:pt x="193839" y="409794"/>
                </a:lnTo>
                <a:lnTo>
                  <a:pt x="228598" y="374530"/>
                </a:lnTo>
                <a:lnTo>
                  <a:pt x="261912" y="337871"/>
                </a:lnTo>
                <a:lnTo>
                  <a:pt x="293733" y="299863"/>
                </a:lnTo>
                <a:lnTo>
                  <a:pt x="324016" y="260554"/>
                </a:lnTo>
                <a:lnTo>
                  <a:pt x="352713" y="219990"/>
                </a:lnTo>
                <a:lnTo>
                  <a:pt x="379778" y="178218"/>
                </a:lnTo>
                <a:lnTo>
                  <a:pt x="405163" y="135286"/>
                </a:lnTo>
                <a:lnTo>
                  <a:pt x="428823" y="91241"/>
                </a:lnTo>
                <a:lnTo>
                  <a:pt x="450709" y="46130"/>
                </a:lnTo>
                <a:lnTo>
                  <a:pt x="470776" y="0"/>
                </a:lnTo>
              </a:path>
            </a:pathLst>
          </a:custGeom>
          <a:ln w="63500">
            <a:solidFill>
              <a:srgbClr val="E2792A"/>
            </a:solidFill>
          </a:ln>
        </p:spPr>
        <p:txBody>
          <a:bodyPr wrap="square" lIns="0" tIns="0" rIns="0" bIns="0" rtlCol="0"/>
          <a:lstStyle/>
          <a:p>
            <a:endParaRPr dirty="0"/>
          </a:p>
        </p:txBody>
      </p:sp>
      <p:sp>
        <p:nvSpPr>
          <p:cNvPr id="21" name="object 49">
            <a:extLst>
              <a:ext uri="{FF2B5EF4-FFF2-40B4-BE49-F238E27FC236}">
                <a16:creationId xmlns:a16="http://schemas.microsoft.com/office/drawing/2014/main" id="{A8FC3C13-5965-F14C-7409-E59A33BFB3F7}"/>
              </a:ext>
            </a:extLst>
          </p:cNvPr>
          <p:cNvSpPr/>
          <p:nvPr/>
        </p:nvSpPr>
        <p:spPr>
          <a:xfrm>
            <a:off x="1927002" y="2527861"/>
            <a:ext cx="381684" cy="580390"/>
          </a:xfrm>
          <a:custGeom>
            <a:avLst/>
            <a:gdLst/>
            <a:ahLst/>
            <a:cxnLst/>
            <a:rect l="l" t="t" r="r" b="b"/>
            <a:pathLst>
              <a:path w="449579" h="580389">
                <a:moveTo>
                  <a:pt x="449033" y="580224"/>
                </a:moveTo>
                <a:lnTo>
                  <a:pt x="430669" y="533309"/>
                </a:lnTo>
                <a:lnTo>
                  <a:pt x="410449" y="487368"/>
                </a:lnTo>
                <a:lnTo>
                  <a:pt x="388422" y="442446"/>
                </a:lnTo>
                <a:lnTo>
                  <a:pt x="364632" y="398591"/>
                </a:lnTo>
                <a:lnTo>
                  <a:pt x="339128" y="355851"/>
                </a:lnTo>
                <a:lnTo>
                  <a:pt x="311955" y="314271"/>
                </a:lnTo>
                <a:lnTo>
                  <a:pt x="283161" y="273898"/>
                </a:lnTo>
                <a:lnTo>
                  <a:pt x="252790" y="234779"/>
                </a:lnTo>
                <a:lnTo>
                  <a:pt x="220892" y="196962"/>
                </a:lnTo>
                <a:lnTo>
                  <a:pt x="187510" y="160492"/>
                </a:lnTo>
                <a:lnTo>
                  <a:pt x="152693" y="125417"/>
                </a:lnTo>
                <a:lnTo>
                  <a:pt x="116487" y="91784"/>
                </a:lnTo>
                <a:lnTo>
                  <a:pt x="78939" y="59638"/>
                </a:lnTo>
                <a:lnTo>
                  <a:pt x="40094" y="29028"/>
                </a:lnTo>
                <a:lnTo>
                  <a:pt x="0" y="0"/>
                </a:lnTo>
              </a:path>
            </a:pathLst>
          </a:custGeom>
          <a:ln w="63500">
            <a:solidFill>
              <a:srgbClr val="5DA9DD"/>
            </a:solidFill>
          </a:ln>
        </p:spPr>
        <p:txBody>
          <a:bodyPr wrap="square" lIns="0" tIns="0" rIns="0" bIns="0" rtlCol="0"/>
          <a:lstStyle/>
          <a:p>
            <a:endParaRPr dirty="0"/>
          </a:p>
        </p:txBody>
      </p:sp>
      <p:sp>
        <p:nvSpPr>
          <p:cNvPr id="22" name="object 50">
            <a:extLst>
              <a:ext uri="{FF2B5EF4-FFF2-40B4-BE49-F238E27FC236}">
                <a16:creationId xmlns:a16="http://schemas.microsoft.com/office/drawing/2014/main" id="{2B5FD6AA-B2BF-9BC7-69AD-493F07A07606}"/>
              </a:ext>
            </a:extLst>
          </p:cNvPr>
          <p:cNvSpPr/>
          <p:nvPr/>
        </p:nvSpPr>
        <p:spPr>
          <a:xfrm>
            <a:off x="2294331" y="3108087"/>
            <a:ext cx="77631" cy="885825"/>
          </a:xfrm>
          <a:custGeom>
            <a:avLst/>
            <a:gdLst/>
            <a:ahLst/>
            <a:cxnLst/>
            <a:rect l="l" t="t" r="r" b="b"/>
            <a:pathLst>
              <a:path w="91439" h="885825">
                <a:moveTo>
                  <a:pt x="0" y="885228"/>
                </a:moveTo>
                <a:lnTo>
                  <a:pt x="18571" y="837100"/>
                </a:lnTo>
                <a:lnTo>
                  <a:pt x="35144" y="788008"/>
                </a:lnTo>
                <a:lnTo>
                  <a:pt x="49669" y="738002"/>
                </a:lnTo>
                <a:lnTo>
                  <a:pt x="62097" y="687132"/>
                </a:lnTo>
                <a:lnTo>
                  <a:pt x="72376" y="635448"/>
                </a:lnTo>
                <a:lnTo>
                  <a:pt x="80458" y="583001"/>
                </a:lnTo>
                <a:lnTo>
                  <a:pt x="86293" y="529839"/>
                </a:lnTo>
                <a:lnTo>
                  <a:pt x="89830" y="476014"/>
                </a:lnTo>
                <a:lnTo>
                  <a:pt x="91020" y="421576"/>
                </a:lnTo>
                <a:lnTo>
                  <a:pt x="90050" y="372408"/>
                </a:lnTo>
                <a:lnTo>
                  <a:pt x="87162" y="323736"/>
                </a:lnTo>
                <a:lnTo>
                  <a:pt x="82393" y="275595"/>
                </a:lnTo>
                <a:lnTo>
                  <a:pt x="75782" y="228024"/>
                </a:lnTo>
                <a:lnTo>
                  <a:pt x="67363" y="181059"/>
                </a:lnTo>
                <a:lnTo>
                  <a:pt x="57174" y="134737"/>
                </a:lnTo>
                <a:lnTo>
                  <a:pt x="45253" y="89095"/>
                </a:lnTo>
                <a:lnTo>
                  <a:pt x="31635" y="44170"/>
                </a:lnTo>
                <a:lnTo>
                  <a:pt x="16357" y="0"/>
                </a:lnTo>
              </a:path>
            </a:pathLst>
          </a:custGeom>
          <a:ln w="63500">
            <a:solidFill>
              <a:srgbClr val="FFC832"/>
            </a:solidFill>
          </a:ln>
        </p:spPr>
        <p:txBody>
          <a:bodyPr wrap="square" lIns="0" tIns="0" rIns="0" bIns="0" rtlCol="0"/>
          <a:lstStyle/>
          <a:p>
            <a:endParaRPr dirty="0"/>
          </a:p>
        </p:txBody>
      </p:sp>
      <p:pic>
        <p:nvPicPr>
          <p:cNvPr id="23" name="object 51">
            <a:extLst>
              <a:ext uri="{FF2B5EF4-FFF2-40B4-BE49-F238E27FC236}">
                <a16:creationId xmlns:a16="http://schemas.microsoft.com/office/drawing/2014/main" id="{D56C82A6-48C5-2D4F-E425-FDA7C9EA3AF0}"/>
              </a:ext>
            </a:extLst>
          </p:cNvPr>
          <p:cNvPicPr/>
          <p:nvPr/>
        </p:nvPicPr>
        <p:blipFill>
          <a:blip r:embed="rId4" cstate="print"/>
          <a:stretch>
            <a:fillRect/>
          </a:stretch>
        </p:blipFill>
        <p:spPr>
          <a:xfrm>
            <a:off x="1875682" y="2479082"/>
            <a:ext cx="117761" cy="138696"/>
          </a:xfrm>
          <a:prstGeom prst="rect">
            <a:avLst/>
          </a:prstGeom>
        </p:spPr>
      </p:pic>
      <p:pic>
        <p:nvPicPr>
          <p:cNvPr id="24" name="object 52">
            <a:extLst>
              <a:ext uri="{FF2B5EF4-FFF2-40B4-BE49-F238E27FC236}">
                <a16:creationId xmlns:a16="http://schemas.microsoft.com/office/drawing/2014/main" id="{A971CDD8-F4BC-4538-631B-F154EB257EA7}"/>
              </a:ext>
            </a:extLst>
          </p:cNvPr>
          <p:cNvPicPr/>
          <p:nvPr/>
        </p:nvPicPr>
        <p:blipFill>
          <a:blip r:embed="rId5" cstate="print"/>
          <a:stretch>
            <a:fillRect/>
          </a:stretch>
        </p:blipFill>
        <p:spPr>
          <a:xfrm>
            <a:off x="1875682" y="4464597"/>
            <a:ext cx="117761" cy="138696"/>
          </a:xfrm>
          <a:prstGeom prst="rect">
            <a:avLst/>
          </a:prstGeom>
        </p:spPr>
      </p:pic>
      <p:pic>
        <p:nvPicPr>
          <p:cNvPr id="25" name="object 53">
            <a:extLst>
              <a:ext uri="{FF2B5EF4-FFF2-40B4-BE49-F238E27FC236}">
                <a16:creationId xmlns:a16="http://schemas.microsoft.com/office/drawing/2014/main" id="{9FCE2F16-6BCE-3A9E-D05C-1AF7AD63B134}"/>
              </a:ext>
            </a:extLst>
          </p:cNvPr>
          <p:cNvPicPr/>
          <p:nvPr/>
        </p:nvPicPr>
        <p:blipFill>
          <a:blip r:embed="rId6" cstate="print"/>
          <a:stretch>
            <a:fillRect/>
          </a:stretch>
        </p:blipFill>
        <p:spPr>
          <a:xfrm>
            <a:off x="2199486" y="3983515"/>
            <a:ext cx="117761" cy="138696"/>
          </a:xfrm>
          <a:prstGeom prst="rect">
            <a:avLst/>
          </a:prstGeom>
        </p:spPr>
      </p:pic>
      <p:pic>
        <p:nvPicPr>
          <p:cNvPr id="26" name="object 54">
            <a:extLst>
              <a:ext uri="{FF2B5EF4-FFF2-40B4-BE49-F238E27FC236}">
                <a16:creationId xmlns:a16="http://schemas.microsoft.com/office/drawing/2014/main" id="{9662DF5D-4321-1012-4700-82BF45FFCA75}"/>
              </a:ext>
            </a:extLst>
          </p:cNvPr>
          <p:cNvPicPr/>
          <p:nvPr/>
        </p:nvPicPr>
        <p:blipFill>
          <a:blip r:embed="rId6" cstate="print"/>
          <a:stretch>
            <a:fillRect/>
          </a:stretch>
        </p:blipFill>
        <p:spPr>
          <a:xfrm>
            <a:off x="2260913" y="3063643"/>
            <a:ext cx="117761" cy="138696"/>
          </a:xfrm>
          <a:prstGeom prst="rect">
            <a:avLst/>
          </a:prstGeom>
        </p:spPr>
      </p:pic>
      <p:sp>
        <p:nvSpPr>
          <p:cNvPr id="27" name="object 18">
            <a:extLst>
              <a:ext uri="{FF2B5EF4-FFF2-40B4-BE49-F238E27FC236}">
                <a16:creationId xmlns:a16="http://schemas.microsoft.com/office/drawing/2014/main" id="{99141AAB-BCFF-6278-902B-755D5AEB008F}"/>
              </a:ext>
            </a:extLst>
          </p:cNvPr>
          <p:cNvSpPr/>
          <p:nvPr/>
        </p:nvSpPr>
        <p:spPr>
          <a:xfrm>
            <a:off x="1873929" y="1725913"/>
            <a:ext cx="1705400" cy="1396981"/>
          </a:xfrm>
          <a:custGeom>
            <a:avLst/>
            <a:gdLst/>
            <a:ahLst/>
            <a:cxnLst/>
            <a:rect l="l" t="t" r="r" b="b"/>
            <a:pathLst>
              <a:path w="2981325" h="510539">
                <a:moveTo>
                  <a:pt x="2981274" y="0"/>
                </a:moveTo>
                <a:lnTo>
                  <a:pt x="1687080" y="0"/>
                </a:lnTo>
                <a:lnTo>
                  <a:pt x="0" y="510209"/>
                </a:lnTo>
              </a:path>
            </a:pathLst>
          </a:custGeom>
          <a:ln w="38099">
            <a:solidFill>
              <a:schemeClr val="bg1">
                <a:lumMod val="75000"/>
              </a:schemeClr>
            </a:solidFill>
          </a:ln>
        </p:spPr>
        <p:txBody>
          <a:bodyPr wrap="square" lIns="0" tIns="0" rIns="0" bIns="0" rtlCol="0"/>
          <a:lstStyle/>
          <a:p>
            <a:endParaRPr dirty="0"/>
          </a:p>
        </p:txBody>
      </p:sp>
      <p:sp>
        <p:nvSpPr>
          <p:cNvPr id="28" name="object 19">
            <a:extLst>
              <a:ext uri="{FF2B5EF4-FFF2-40B4-BE49-F238E27FC236}">
                <a16:creationId xmlns:a16="http://schemas.microsoft.com/office/drawing/2014/main" id="{39D36F3E-BAC5-892C-9E52-811A3A951E89}"/>
              </a:ext>
            </a:extLst>
          </p:cNvPr>
          <p:cNvSpPr/>
          <p:nvPr/>
        </p:nvSpPr>
        <p:spPr>
          <a:xfrm>
            <a:off x="1865222" y="3983515"/>
            <a:ext cx="1772122" cy="1503440"/>
          </a:xfrm>
          <a:custGeom>
            <a:avLst/>
            <a:gdLst/>
            <a:ahLst/>
            <a:cxnLst/>
            <a:rect l="l" t="t" r="r" b="b"/>
            <a:pathLst>
              <a:path w="3013709" h="537845">
                <a:moveTo>
                  <a:pt x="3013202" y="537679"/>
                </a:moveTo>
                <a:lnTo>
                  <a:pt x="1683003" y="537679"/>
                </a:lnTo>
                <a:lnTo>
                  <a:pt x="0" y="0"/>
                </a:lnTo>
              </a:path>
            </a:pathLst>
          </a:custGeom>
          <a:ln w="38100">
            <a:solidFill>
              <a:schemeClr val="bg1">
                <a:lumMod val="75000"/>
              </a:schemeClr>
            </a:solidFill>
          </a:ln>
        </p:spPr>
        <p:txBody>
          <a:bodyPr wrap="square" lIns="0" tIns="0" rIns="0" bIns="0" rtlCol="0"/>
          <a:lstStyle/>
          <a:p>
            <a:endParaRPr dirty="0"/>
          </a:p>
        </p:txBody>
      </p:sp>
      <p:sp>
        <p:nvSpPr>
          <p:cNvPr id="29" name="object 20">
            <a:extLst>
              <a:ext uri="{FF2B5EF4-FFF2-40B4-BE49-F238E27FC236}">
                <a16:creationId xmlns:a16="http://schemas.microsoft.com/office/drawing/2014/main" id="{411CB6B4-A457-E202-8C7C-92D62890E380}"/>
              </a:ext>
            </a:extLst>
          </p:cNvPr>
          <p:cNvSpPr/>
          <p:nvPr/>
        </p:nvSpPr>
        <p:spPr>
          <a:xfrm flipV="1">
            <a:off x="1841544" y="3513049"/>
            <a:ext cx="1795800" cy="45719"/>
          </a:xfrm>
          <a:custGeom>
            <a:avLst/>
            <a:gdLst/>
            <a:ahLst/>
            <a:cxnLst/>
            <a:rect l="l" t="t" r="r" b="b"/>
            <a:pathLst>
              <a:path w="2811145">
                <a:moveTo>
                  <a:pt x="2810941" y="0"/>
                </a:moveTo>
                <a:lnTo>
                  <a:pt x="0" y="0"/>
                </a:lnTo>
              </a:path>
            </a:pathLst>
          </a:custGeom>
          <a:ln w="38100">
            <a:solidFill>
              <a:schemeClr val="bg1">
                <a:lumMod val="75000"/>
              </a:schemeClr>
            </a:solidFill>
          </a:ln>
        </p:spPr>
        <p:txBody>
          <a:bodyPr wrap="square" lIns="0" tIns="0" rIns="0" bIns="0" rtlCol="0"/>
          <a:lstStyle/>
          <a:p>
            <a:endParaRPr dirty="0"/>
          </a:p>
        </p:txBody>
      </p:sp>
    </p:spTree>
    <p:extLst>
      <p:ext uri="{BB962C8B-B14F-4D97-AF65-F5344CB8AC3E}">
        <p14:creationId xmlns:p14="http://schemas.microsoft.com/office/powerpoint/2010/main" val="420797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holding a cellphone&#10;&#10;Description automatically generated">
            <a:extLst>
              <a:ext uri="{FF2B5EF4-FFF2-40B4-BE49-F238E27FC236}">
                <a16:creationId xmlns:a16="http://schemas.microsoft.com/office/drawing/2014/main" id="{80C05AE0-4BFE-316D-7EF9-9D7131F8489F}"/>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12890" r="12890"/>
          <a:stretch>
            <a:fillRect/>
          </a:stretch>
        </p:blipFill>
        <p:spPr/>
      </p:pic>
      <p:sp>
        <p:nvSpPr>
          <p:cNvPr id="6" name="Rectangle: Rounded Corners 5">
            <a:extLst>
              <a:ext uri="{FF2B5EF4-FFF2-40B4-BE49-F238E27FC236}">
                <a16:creationId xmlns:a16="http://schemas.microsoft.com/office/drawing/2014/main" id="{061179AC-78BF-4D4D-8173-A23EA0F03F68}"/>
              </a:ext>
            </a:extLst>
          </p:cNvPr>
          <p:cNvSpPr/>
          <p:nvPr/>
        </p:nvSpPr>
        <p:spPr>
          <a:xfrm>
            <a:off x="1066800" y="4103004"/>
            <a:ext cx="6388100" cy="1572082"/>
          </a:xfrm>
          <a:prstGeom prst="roundRect">
            <a:avLst>
              <a:gd name="adj" fmla="val 13742"/>
            </a:avLst>
          </a:prstGeom>
          <a:solidFill>
            <a:schemeClr val="bg1"/>
          </a:solidFill>
          <a:ln>
            <a:noFill/>
          </a:ln>
          <a:effectLst>
            <a:outerShdw blurRad="698500" dist="508000" dir="2400000" sx="95000" sy="95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Open Sans SemiBold" panose="020B0706030804020204" pitchFamily="34" charset="0"/>
            </a:endParaRPr>
          </a:p>
        </p:txBody>
      </p:sp>
      <p:grpSp>
        <p:nvGrpSpPr>
          <p:cNvPr id="9" name="Group 8">
            <a:extLst>
              <a:ext uri="{FF2B5EF4-FFF2-40B4-BE49-F238E27FC236}">
                <a16:creationId xmlns:a16="http://schemas.microsoft.com/office/drawing/2014/main" id="{06547F5A-E995-46A8-BADA-515AF2A5A75C}"/>
              </a:ext>
            </a:extLst>
          </p:cNvPr>
          <p:cNvGrpSpPr/>
          <p:nvPr/>
        </p:nvGrpSpPr>
        <p:grpSpPr>
          <a:xfrm>
            <a:off x="1957978" y="4428278"/>
            <a:ext cx="2592680" cy="1156407"/>
            <a:chOff x="1477244" y="2721046"/>
            <a:chExt cx="2592680" cy="1156407"/>
          </a:xfrm>
        </p:grpSpPr>
        <p:sp>
          <p:nvSpPr>
            <p:cNvPr id="11" name="TextBox 10">
              <a:extLst>
                <a:ext uri="{FF2B5EF4-FFF2-40B4-BE49-F238E27FC236}">
                  <a16:creationId xmlns:a16="http://schemas.microsoft.com/office/drawing/2014/main" id="{F3B35A17-B4C4-4B4B-A4B8-3DCD3E00F5F8}"/>
                </a:ext>
              </a:extLst>
            </p:cNvPr>
            <p:cNvSpPr txBox="1"/>
            <p:nvPr/>
          </p:nvSpPr>
          <p:spPr>
            <a:xfrm>
              <a:off x="1477244" y="2721046"/>
              <a:ext cx="2592680" cy="307777"/>
            </a:xfrm>
            <a:prstGeom prst="rect">
              <a:avLst/>
            </a:prstGeom>
            <a:noFill/>
          </p:spPr>
          <p:txBody>
            <a:bodyPr wrap="square" rtlCol="0">
              <a:spAutoFit/>
            </a:bodyPr>
            <a:lstStyle/>
            <a:p>
              <a:pPr algn="l"/>
              <a:r>
                <a:rPr lang="en-ZA" sz="1400" b="0" i="0" dirty="0">
                  <a:solidFill>
                    <a:srgbClr val="202124"/>
                  </a:solidFill>
                  <a:effectLst/>
                  <a:latin typeface="Lato" panose="020F0502020204030203" pitchFamily="34" charset="0"/>
                  <a:ea typeface="Lato" panose="020F0502020204030203" pitchFamily="34" charset="0"/>
                  <a:cs typeface="Lato" panose="020F0502020204030203" pitchFamily="34" charset="0"/>
                </a:rPr>
                <a:t>Auditor-General South Africa</a:t>
              </a:r>
            </a:p>
          </p:txBody>
        </p:sp>
        <p:sp>
          <p:nvSpPr>
            <p:cNvPr id="12" name="TextBox 11">
              <a:extLst>
                <a:ext uri="{FF2B5EF4-FFF2-40B4-BE49-F238E27FC236}">
                  <a16:creationId xmlns:a16="http://schemas.microsoft.com/office/drawing/2014/main" id="{F90366F6-9E9D-42D1-8B5C-B38184039698}"/>
                </a:ext>
              </a:extLst>
            </p:cNvPr>
            <p:cNvSpPr txBox="1"/>
            <p:nvPr/>
          </p:nvSpPr>
          <p:spPr>
            <a:xfrm>
              <a:off x="1477245" y="3090378"/>
              <a:ext cx="2512436" cy="787075"/>
            </a:xfrm>
            <a:prstGeom prst="rect">
              <a:avLst/>
            </a:prstGeom>
            <a:noFill/>
          </p:spPr>
          <p:txBody>
            <a:bodyPr wrap="square" rtlCol="0">
              <a:spAutoFit/>
            </a:bodyPr>
            <a:lstStyle/>
            <a:p>
              <a:pPr>
                <a:lnSpc>
                  <a:spcPct val="130000"/>
                </a:lnSpc>
              </a:pPr>
              <a:r>
                <a:rPr lang="en-ZA" sz="1200" b="0" i="0" dirty="0">
                  <a:solidFill>
                    <a:srgbClr val="404040"/>
                  </a:solidFill>
                  <a:effectLst/>
                  <a:latin typeface="Lato" panose="020F0502020204030203" pitchFamily="34" charset="0"/>
                  <a:ea typeface="Lato" panose="020F0502020204030203" pitchFamily="34" charset="0"/>
                  <a:cs typeface="Lato" panose="020F0502020204030203" pitchFamily="34" charset="0"/>
                </a:rPr>
                <a:t>4 Daventry Street, Lynnwood Bridge Office Park, Lynnwood Manor, Pretoria</a:t>
              </a:r>
              <a:endParaRPr lang="en-US" sz="1200" dirty="0">
                <a:solidFill>
                  <a:srgbClr val="404040"/>
                </a:solidFill>
                <a:latin typeface="Lato" panose="020F0502020204030203" pitchFamily="34" charset="0"/>
                <a:ea typeface="Lato" panose="020F0502020204030203" pitchFamily="34" charset="0"/>
                <a:cs typeface="Lato" panose="020F0502020204030203" pitchFamily="34" charset="0"/>
              </a:endParaRPr>
            </a:p>
          </p:txBody>
        </p:sp>
      </p:grpSp>
      <p:grpSp>
        <p:nvGrpSpPr>
          <p:cNvPr id="26" name="Group 25">
            <a:extLst>
              <a:ext uri="{FF2B5EF4-FFF2-40B4-BE49-F238E27FC236}">
                <a16:creationId xmlns:a16="http://schemas.microsoft.com/office/drawing/2014/main" id="{1A765361-2E7C-45B9-BE36-7740A0A20E17}"/>
              </a:ext>
            </a:extLst>
          </p:cNvPr>
          <p:cNvGrpSpPr/>
          <p:nvPr/>
        </p:nvGrpSpPr>
        <p:grpSpPr>
          <a:xfrm>
            <a:off x="5434508" y="4551173"/>
            <a:ext cx="1880340" cy="551585"/>
            <a:chOff x="1477245" y="2843941"/>
            <a:chExt cx="1880340" cy="551585"/>
          </a:xfrm>
        </p:grpSpPr>
        <p:sp>
          <p:nvSpPr>
            <p:cNvPr id="27" name="TextBox 26">
              <a:extLst>
                <a:ext uri="{FF2B5EF4-FFF2-40B4-BE49-F238E27FC236}">
                  <a16:creationId xmlns:a16="http://schemas.microsoft.com/office/drawing/2014/main" id="{027C3619-40FA-4BF7-8331-AE59A37D70C0}"/>
                </a:ext>
              </a:extLst>
            </p:cNvPr>
            <p:cNvSpPr txBox="1"/>
            <p:nvPr/>
          </p:nvSpPr>
          <p:spPr>
            <a:xfrm>
              <a:off x="1477245" y="2843941"/>
              <a:ext cx="1880340" cy="307777"/>
            </a:xfrm>
            <a:prstGeom prst="rect">
              <a:avLst/>
            </a:prstGeom>
            <a:noFill/>
          </p:spPr>
          <p:txBody>
            <a:bodyPr wrap="square" rtlCol="0">
              <a:spAutoFit/>
            </a:bodyPr>
            <a:lstStyle/>
            <a:p>
              <a:r>
                <a:rPr lang="en-ZA" sz="1400" i="0" dirty="0">
                  <a:solidFill>
                    <a:srgbClr val="666666"/>
                  </a:solidFill>
                  <a:effectLst/>
                  <a:latin typeface="Lato" panose="020F0502020204030203" pitchFamily="34" charset="0"/>
                  <a:ea typeface="Lato" panose="020F0502020204030203" pitchFamily="34" charset="0"/>
                  <a:cs typeface="Lato" panose="020F0502020204030203" pitchFamily="34" charset="0"/>
                </a:rPr>
                <a:t>Telephone:</a:t>
              </a:r>
              <a:endPar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TextBox 27">
              <a:extLst>
                <a:ext uri="{FF2B5EF4-FFF2-40B4-BE49-F238E27FC236}">
                  <a16:creationId xmlns:a16="http://schemas.microsoft.com/office/drawing/2014/main" id="{B9B18780-AD76-49F7-946E-CEDA0A505A8C}"/>
                </a:ext>
              </a:extLst>
            </p:cNvPr>
            <p:cNvSpPr txBox="1"/>
            <p:nvPr/>
          </p:nvSpPr>
          <p:spPr>
            <a:xfrm>
              <a:off x="1477245" y="3090378"/>
              <a:ext cx="1880339" cy="305148"/>
            </a:xfrm>
            <a:prstGeom prst="rect">
              <a:avLst/>
            </a:prstGeom>
            <a:noFill/>
          </p:spPr>
          <p:txBody>
            <a:bodyPr wrap="square" rtlCol="0">
              <a:spAutoFit/>
            </a:bodyPr>
            <a:lstStyle/>
            <a:p>
              <a:pPr>
                <a:lnSpc>
                  <a:spcPct val="130000"/>
                </a:lnSpc>
              </a:pPr>
              <a:r>
                <a:rPr lang="en-ZA" sz="1200" b="0" i="0" dirty="0">
                  <a:solidFill>
                    <a:srgbClr val="666666"/>
                  </a:solidFill>
                  <a:effectLst/>
                  <a:latin typeface="Lato" panose="020F0502020204030203" pitchFamily="34" charset="0"/>
                  <a:ea typeface="Lato" panose="020F0502020204030203" pitchFamily="34" charset="0"/>
                  <a:cs typeface="Lato" panose="020F0502020204030203" pitchFamily="34" charset="0"/>
                </a:rPr>
                <a:t>012 426 8000</a:t>
              </a:r>
              <a:endParaRPr lang="pt-BR" sz="1200" dirty="0">
                <a:solidFill>
                  <a:srgbClr val="404040"/>
                </a:solidFill>
                <a:latin typeface="Lato" panose="020F0502020204030203" pitchFamily="34" charset="0"/>
                <a:ea typeface="Lato" panose="020F0502020204030203"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381F9E4A-7686-4EEC-86BE-621F41DD59C6}"/>
              </a:ext>
            </a:extLst>
          </p:cNvPr>
          <p:cNvGrpSpPr/>
          <p:nvPr/>
        </p:nvGrpSpPr>
        <p:grpSpPr>
          <a:xfrm>
            <a:off x="7191150" y="4625294"/>
            <a:ext cx="527502" cy="527502"/>
            <a:chOff x="2530249" y="3497720"/>
            <a:chExt cx="527502" cy="527502"/>
          </a:xfrm>
        </p:grpSpPr>
        <p:sp>
          <p:nvSpPr>
            <p:cNvPr id="31" name="Oval 30">
              <a:extLst>
                <a:ext uri="{FF2B5EF4-FFF2-40B4-BE49-F238E27FC236}">
                  <a16:creationId xmlns:a16="http://schemas.microsoft.com/office/drawing/2014/main" id="{DB685B7E-1E12-4440-AEBD-B1D52B4D25E6}"/>
                </a:ext>
              </a:extLst>
            </p:cNvPr>
            <p:cNvSpPr/>
            <p:nvPr/>
          </p:nvSpPr>
          <p:spPr>
            <a:xfrm flipH="1">
              <a:off x="2530249" y="3497720"/>
              <a:ext cx="527502" cy="527502"/>
            </a:xfrm>
            <a:prstGeom prst="ellipse">
              <a:avLst/>
            </a:prstGeom>
            <a:solidFill>
              <a:schemeClr val="bg1"/>
            </a:solidFill>
            <a:ln w="3175">
              <a:noFill/>
            </a:ln>
            <a:effectLst>
              <a:outerShdw blurRad="558800" dist="165100" dir="2700000" sx="90000" sy="9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itchFamily="2" charset="0"/>
              </a:endParaRPr>
            </a:p>
          </p:txBody>
        </p:sp>
        <p:sp>
          <p:nvSpPr>
            <p:cNvPr id="32" name="Freeform: Shape 31">
              <a:extLst>
                <a:ext uri="{FF2B5EF4-FFF2-40B4-BE49-F238E27FC236}">
                  <a16:creationId xmlns:a16="http://schemas.microsoft.com/office/drawing/2014/main" id="{F993693D-6CB6-4B52-8EE5-B7085E2F306D}"/>
                </a:ext>
              </a:extLst>
            </p:cNvPr>
            <p:cNvSpPr/>
            <p:nvPr/>
          </p:nvSpPr>
          <p:spPr>
            <a:xfrm rot="16200000">
              <a:off x="2713497" y="3663589"/>
              <a:ext cx="161006" cy="195764"/>
            </a:xfrm>
            <a:custGeom>
              <a:avLst/>
              <a:gdLst>
                <a:gd name="connsiteX0" fmla="*/ 30125 w 1264601"/>
                <a:gd name="connsiteY0" fmla="*/ 976850 h 1537605"/>
                <a:gd name="connsiteX1" fmla="*/ 30125 w 1264601"/>
                <a:gd name="connsiteY1" fmla="*/ 831876 h 1537605"/>
                <a:gd name="connsiteX2" fmla="*/ 102612 w 1264601"/>
                <a:gd name="connsiteY2" fmla="*/ 801751 h 1537605"/>
                <a:gd name="connsiteX3" fmla="*/ 175099 w 1264601"/>
                <a:gd name="connsiteY3" fmla="*/ 831876 h 1537605"/>
                <a:gd name="connsiteX4" fmla="*/ 530944 w 1264601"/>
                <a:gd name="connsiteY4" fmla="*/ 1187721 h 1537605"/>
                <a:gd name="connsiteX5" fmla="*/ 530944 w 1264601"/>
                <a:gd name="connsiteY5" fmla="*/ 102612 h 1537605"/>
                <a:gd name="connsiteX6" fmla="*/ 633556 w 1264601"/>
                <a:gd name="connsiteY6" fmla="*/ 0 h 1537605"/>
                <a:gd name="connsiteX7" fmla="*/ 736168 w 1264601"/>
                <a:gd name="connsiteY7" fmla="*/ 102612 h 1537605"/>
                <a:gd name="connsiteX8" fmla="*/ 736168 w 1264601"/>
                <a:gd name="connsiteY8" fmla="*/ 1187721 h 1537605"/>
                <a:gd name="connsiteX9" fmla="*/ 1091386 w 1264601"/>
                <a:gd name="connsiteY9" fmla="*/ 831876 h 1537605"/>
                <a:gd name="connsiteX10" fmla="*/ 1236360 w 1264601"/>
                <a:gd name="connsiteY10" fmla="*/ 831876 h 1537605"/>
                <a:gd name="connsiteX11" fmla="*/ 1236360 w 1264601"/>
                <a:gd name="connsiteY11" fmla="*/ 976850 h 1537605"/>
                <a:gd name="connsiteX12" fmla="*/ 705729 w 1264601"/>
                <a:gd name="connsiteY12" fmla="*/ 1507481 h 1537605"/>
                <a:gd name="connsiteX13" fmla="*/ 633242 w 1264601"/>
                <a:gd name="connsiteY13" fmla="*/ 1537605 h 1537605"/>
                <a:gd name="connsiteX14" fmla="*/ 560755 w 1264601"/>
                <a:gd name="connsiteY14" fmla="*/ 1507481 h 1537605"/>
                <a:gd name="connsiteX15" fmla="*/ 30125 w 1264601"/>
                <a:gd name="connsiteY15" fmla="*/ 976850 h 153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01" h="1537605">
                  <a:moveTo>
                    <a:pt x="30125" y="976850"/>
                  </a:moveTo>
                  <a:cubicBezTo>
                    <a:pt x="-10042" y="936684"/>
                    <a:pt x="-10042" y="872042"/>
                    <a:pt x="30125" y="831876"/>
                  </a:cubicBezTo>
                  <a:cubicBezTo>
                    <a:pt x="50208" y="811793"/>
                    <a:pt x="76253" y="801751"/>
                    <a:pt x="102612" y="801751"/>
                  </a:cubicBezTo>
                  <a:cubicBezTo>
                    <a:pt x="128971" y="801751"/>
                    <a:pt x="155016" y="811793"/>
                    <a:pt x="175099" y="831876"/>
                  </a:cubicBezTo>
                  <a:lnTo>
                    <a:pt x="530944" y="1187721"/>
                  </a:lnTo>
                  <a:lnTo>
                    <a:pt x="530944" y="102612"/>
                  </a:lnTo>
                  <a:cubicBezTo>
                    <a:pt x="530944" y="46128"/>
                    <a:pt x="576759" y="0"/>
                    <a:pt x="633556" y="0"/>
                  </a:cubicBezTo>
                  <a:cubicBezTo>
                    <a:pt x="690040" y="0"/>
                    <a:pt x="736168" y="45814"/>
                    <a:pt x="736168" y="102612"/>
                  </a:cubicBezTo>
                  <a:lnTo>
                    <a:pt x="736168" y="1187721"/>
                  </a:lnTo>
                  <a:lnTo>
                    <a:pt x="1091386" y="831876"/>
                  </a:lnTo>
                  <a:cubicBezTo>
                    <a:pt x="1131552" y="791710"/>
                    <a:pt x="1196194" y="791710"/>
                    <a:pt x="1236360" y="831876"/>
                  </a:cubicBezTo>
                  <a:cubicBezTo>
                    <a:pt x="1276526" y="872042"/>
                    <a:pt x="1276526" y="936684"/>
                    <a:pt x="1236360" y="976850"/>
                  </a:cubicBezTo>
                  <a:lnTo>
                    <a:pt x="705729" y="1507481"/>
                  </a:lnTo>
                  <a:cubicBezTo>
                    <a:pt x="686588" y="1526622"/>
                    <a:pt x="660543" y="1537605"/>
                    <a:pt x="633242" y="1537605"/>
                  </a:cubicBezTo>
                  <a:cubicBezTo>
                    <a:pt x="605942" y="1537605"/>
                    <a:pt x="579897" y="1526936"/>
                    <a:pt x="560755" y="1507481"/>
                  </a:cubicBezTo>
                  <a:lnTo>
                    <a:pt x="30125" y="976850"/>
                  </a:lnTo>
                  <a:close/>
                </a:path>
              </a:pathLst>
            </a:custGeom>
            <a:solidFill>
              <a:schemeClr val="accent1"/>
            </a:solidFill>
            <a:ln w="3130" cap="flat">
              <a:noFill/>
              <a:prstDash val="solid"/>
              <a:miter/>
            </a:ln>
          </p:spPr>
          <p:txBody>
            <a:bodyPr rtlCol="0" anchor="ctr"/>
            <a:lstStyle/>
            <a:p>
              <a:endParaRPr lang="en-US" dirty="0">
                <a:latin typeface="Raleway" pitchFamily="2" charset="0"/>
              </a:endParaRPr>
            </a:p>
          </p:txBody>
        </p:sp>
      </p:grpSp>
      <p:grpSp>
        <p:nvGrpSpPr>
          <p:cNvPr id="2" name="Group 1">
            <a:extLst>
              <a:ext uri="{FF2B5EF4-FFF2-40B4-BE49-F238E27FC236}">
                <a16:creationId xmlns:a16="http://schemas.microsoft.com/office/drawing/2014/main" id="{9B42BBF5-D864-43E0-B199-D3F9EC1E8B93}"/>
              </a:ext>
            </a:extLst>
          </p:cNvPr>
          <p:cNvGrpSpPr/>
          <p:nvPr/>
        </p:nvGrpSpPr>
        <p:grpSpPr>
          <a:xfrm>
            <a:off x="4660349" y="4597540"/>
            <a:ext cx="583010" cy="583010"/>
            <a:chOff x="4660349" y="4597540"/>
            <a:chExt cx="583010" cy="583010"/>
          </a:xfrm>
        </p:grpSpPr>
        <p:sp>
          <p:nvSpPr>
            <p:cNvPr id="25" name="Oval 24">
              <a:extLst>
                <a:ext uri="{FF2B5EF4-FFF2-40B4-BE49-F238E27FC236}">
                  <a16:creationId xmlns:a16="http://schemas.microsoft.com/office/drawing/2014/main" id="{0F3F66D4-E902-4128-A6AB-AA2EACC2E247}"/>
                </a:ext>
              </a:extLst>
            </p:cNvPr>
            <p:cNvSpPr/>
            <p:nvPr/>
          </p:nvSpPr>
          <p:spPr>
            <a:xfrm rot="5400000">
              <a:off x="4660349" y="4597540"/>
              <a:ext cx="583010" cy="583010"/>
            </a:xfrm>
            <a:prstGeom prst="ellipse">
              <a:avLst/>
            </a:prstGeom>
            <a:solidFill>
              <a:schemeClr val="accent1"/>
            </a:solidFill>
            <a:ln>
              <a:noFill/>
            </a:ln>
            <a:effectLst>
              <a:outerShdw blurRad="571500" dist="2540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36" name="Freeform: Shape 35">
              <a:extLst>
                <a:ext uri="{FF2B5EF4-FFF2-40B4-BE49-F238E27FC236}">
                  <a16:creationId xmlns:a16="http://schemas.microsoft.com/office/drawing/2014/main" id="{39D5BAA2-E9F6-4120-BC49-80662148C99F}"/>
                </a:ext>
              </a:extLst>
            </p:cNvPr>
            <p:cNvSpPr/>
            <p:nvPr/>
          </p:nvSpPr>
          <p:spPr>
            <a:xfrm>
              <a:off x="4796566" y="4733500"/>
              <a:ext cx="310577" cy="311091"/>
            </a:xfrm>
            <a:custGeom>
              <a:avLst/>
              <a:gdLst>
                <a:gd name="connsiteX0" fmla="*/ 147126 w 890952"/>
                <a:gd name="connsiteY0" fmla="*/ 91568 h 892428"/>
                <a:gd name="connsiteX1" fmla="*/ 193229 w 890952"/>
                <a:gd name="connsiteY1" fmla="*/ 112489 h 892428"/>
                <a:gd name="connsiteX2" fmla="*/ 246465 w 890952"/>
                <a:gd name="connsiteY2" fmla="*/ 165725 h 892428"/>
                <a:gd name="connsiteX3" fmla="*/ 298426 w 890952"/>
                <a:gd name="connsiteY3" fmla="*/ 217685 h 892428"/>
                <a:gd name="connsiteX4" fmla="*/ 298426 w 890952"/>
                <a:gd name="connsiteY4" fmla="*/ 313401 h 892428"/>
                <a:gd name="connsiteX5" fmla="*/ 232974 w 890952"/>
                <a:gd name="connsiteY5" fmla="*/ 377576 h 892428"/>
                <a:gd name="connsiteX6" fmla="*/ 229328 w 890952"/>
                <a:gd name="connsiteY6" fmla="*/ 394531 h 892428"/>
                <a:gd name="connsiteX7" fmla="*/ 287487 w 890952"/>
                <a:gd name="connsiteY7" fmla="*/ 488971 h 892428"/>
                <a:gd name="connsiteX8" fmla="*/ 450841 w 890952"/>
                <a:gd name="connsiteY8" fmla="*/ 637923 h 892428"/>
                <a:gd name="connsiteX9" fmla="*/ 493139 w 890952"/>
                <a:gd name="connsiteY9" fmla="*/ 660895 h 892428"/>
                <a:gd name="connsiteX10" fmla="*/ 511370 w 890952"/>
                <a:gd name="connsiteY10" fmla="*/ 657248 h 892428"/>
                <a:gd name="connsiteX11" fmla="*/ 576822 w 890952"/>
                <a:gd name="connsiteY11" fmla="*/ 591797 h 892428"/>
                <a:gd name="connsiteX12" fmla="*/ 669985 w 890952"/>
                <a:gd name="connsiteY12" fmla="*/ 591797 h 892428"/>
                <a:gd name="connsiteX13" fmla="*/ 775363 w 890952"/>
                <a:gd name="connsiteY13" fmla="*/ 697176 h 892428"/>
                <a:gd name="connsiteX14" fmla="*/ 775363 w 890952"/>
                <a:gd name="connsiteY14" fmla="*/ 792891 h 892428"/>
                <a:gd name="connsiteX15" fmla="*/ 716111 w 890952"/>
                <a:gd name="connsiteY15" fmla="*/ 853420 h 892428"/>
                <a:gd name="connsiteX16" fmla="*/ 614379 w 890952"/>
                <a:gd name="connsiteY16" fmla="*/ 892071 h 892428"/>
                <a:gd name="connsiteX17" fmla="*/ 455764 w 890952"/>
                <a:gd name="connsiteY17" fmla="*/ 844852 h 892428"/>
                <a:gd name="connsiteX18" fmla="*/ 165335 w 890952"/>
                <a:gd name="connsiteY18" fmla="*/ 617321 h 892428"/>
                <a:gd name="connsiteX19" fmla="*/ 23676 w 890952"/>
                <a:gd name="connsiteY19" fmla="*/ 381223 h 892428"/>
                <a:gd name="connsiteX20" fmla="*/ 704 w 890952"/>
                <a:gd name="connsiteY20" fmla="*/ 250502 h 892428"/>
                <a:gd name="connsiteX21" fmla="*/ 34614 w 890952"/>
                <a:gd name="connsiteY21" fmla="*/ 177940 h 892428"/>
                <a:gd name="connsiteX22" fmla="*/ 100066 w 890952"/>
                <a:gd name="connsiteY22" fmla="*/ 112489 h 892428"/>
                <a:gd name="connsiteX23" fmla="*/ 147126 w 890952"/>
                <a:gd name="connsiteY23" fmla="*/ 91568 h 892428"/>
                <a:gd name="connsiteX24" fmla="*/ 678189 w 890952"/>
                <a:gd name="connsiteY24" fmla="*/ 0 h 892428"/>
                <a:gd name="connsiteX25" fmla="*/ 733795 w 890952"/>
                <a:gd name="connsiteY25" fmla="*/ 55606 h 892428"/>
                <a:gd name="connsiteX26" fmla="*/ 733795 w 890952"/>
                <a:gd name="connsiteY26" fmla="*/ 157156 h 892428"/>
                <a:gd name="connsiteX27" fmla="*/ 835345 w 890952"/>
                <a:gd name="connsiteY27" fmla="*/ 157156 h 892428"/>
                <a:gd name="connsiteX28" fmla="*/ 890952 w 890952"/>
                <a:gd name="connsiteY28" fmla="*/ 212763 h 892428"/>
                <a:gd name="connsiteX29" fmla="*/ 835345 w 890952"/>
                <a:gd name="connsiteY29" fmla="*/ 268369 h 892428"/>
                <a:gd name="connsiteX30" fmla="*/ 733978 w 890952"/>
                <a:gd name="connsiteY30" fmla="*/ 268369 h 892428"/>
                <a:gd name="connsiteX31" fmla="*/ 733978 w 890952"/>
                <a:gd name="connsiteY31" fmla="*/ 314130 h 892428"/>
                <a:gd name="connsiteX32" fmla="*/ 733978 w 890952"/>
                <a:gd name="connsiteY32" fmla="*/ 369736 h 892428"/>
                <a:gd name="connsiteX33" fmla="*/ 678372 w 890952"/>
                <a:gd name="connsiteY33" fmla="*/ 425343 h 892428"/>
                <a:gd name="connsiteX34" fmla="*/ 622765 w 890952"/>
                <a:gd name="connsiteY34" fmla="*/ 369736 h 892428"/>
                <a:gd name="connsiteX35" fmla="*/ 622765 w 890952"/>
                <a:gd name="connsiteY35" fmla="*/ 314130 h 892428"/>
                <a:gd name="connsiteX36" fmla="*/ 622765 w 890952"/>
                <a:gd name="connsiteY36" fmla="*/ 268369 h 892428"/>
                <a:gd name="connsiteX37" fmla="*/ 576822 w 890952"/>
                <a:gd name="connsiteY37" fmla="*/ 268369 h 892428"/>
                <a:gd name="connsiteX38" fmla="*/ 521215 w 890952"/>
                <a:gd name="connsiteY38" fmla="*/ 268369 h 892428"/>
                <a:gd name="connsiteX39" fmla="*/ 465609 w 890952"/>
                <a:gd name="connsiteY39" fmla="*/ 212763 h 892428"/>
                <a:gd name="connsiteX40" fmla="*/ 521215 w 890952"/>
                <a:gd name="connsiteY40" fmla="*/ 157156 h 892428"/>
                <a:gd name="connsiteX41" fmla="*/ 576822 w 890952"/>
                <a:gd name="connsiteY41" fmla="*/ 157156 h 892428"/>
                <a:gd name="connsiteX42" fmla="*/ 622583 w 890952"/>
                <a:gd name="connsiteY42" fmla="*/ 157156 h 892428"/>
                <a:gd name="connsiteX43" fmla="*/ 622583 w 890952"/>
                <a:gd name="connsiteY43" fmla="*/ 55606 h 892428"/>
                <a:gd name="connsiteX44" fmla="*/ 678189 w 890952"/>
                <a:gd name="connsiteY44" fmla="*/ 0 h 89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90952" h="892428">
                  <a:moveTo>
                    <a:pt x="147126" y="91568"/>
                  </a:moveTo>
                  <a:cubicBezTo>
                    <a:pt x="163330" y="91568"/>
                    <a:pt x="179374" y="98542"/>
                    <a:pt x="193229" y="112489"/>
                  </a:cubicBezTo>
                  <a:cubicBezTo>
                    <a:pt x="211461" y="129444"/>
                    <a:pt x="228417" y="147676"/>
                    <a:pt x="246465" y="165725"/>
                  </a:cubicBezTo>
                  <a:cubicBezTo>
                    <a:pt x="263421" y="182681"/>
                    <a:pt x="280376" y="199636"/>
                    <a:pt x="298426" y="217685"/>
                  </a:cubicBezTo>
                  <a:cubicBezTo>
                    <a:pt x="328690" y="247949"/>
                    <a:pt x="328690" y="283136"/>
                    <a:pt x="298426" y="313401"/>
                  </a:cubicBezTo>
                  <a:cubicBezTo>
                    <a:pt x="276548" y="335279"/>
                    <a:pt x="256128" y="356975"/>
                    <a:pt x="232974" y="377576"/>
                  </a:cubicBezTo>
                  <a:cubicBezTo>
                    <a:pt x="226958" y="383592"/>
                    <a:pt x="226958" y="387239"/>
                    <a:pt x="229328" y="394531"/>
                  </a:cubicBezTo>
                  <a:cubicBezTo>
                    <a:pt x="243913" y="429719"/>
                    <a:pt x="264515" y="459983"/>
                    <a:pt x="287487" y="488971"/>
                  </a:cubicBezTo>
                  <a:cubicBezTo>
                    <a:pt x="334706" y="547130"/>
                    <a:pt x="387943" y="597996"/>
                    <a:pt x="450841" y="637923"/>
                  </a:cubicBezTo>
                  <a:cubicBezTo>
                    <a:pt x="464150" y="646310"/>
                    <a:pt x="479830" y="652508"/>
                    <a:pt x="493139" y="660895"/>
                  </a:cubicBezTo>
                  <a:cubicBezTo>
                    <a:pt x="500432" y="664541"/>
                    <a:pt x="505172" y="663265"/>
                    <a:pt x="511370" y="657248"/>
                  </a:cubicBezTo>
                  <a:cubicBezTo>
                    <a:pt x="533248" y="635371"/>
                    <a:pt x="554944" y="613675"/>
                    <a:pt x="576822" y="591797"/>
                  </a:cubicBezTo>
                  <a:cubicBezTo>
                    <a:pt x="605810" y="562809"/>
                    <a:pt x="642273" y="562809"/>
                    <a:pt x="669985" y="591797"/>
                  </a:cubicBezTo>
                  <a:cubicBezTo>
                    <a:pt x="705172" y="626984"/>
                    <a:pt x="740177" y="661989"/>
                    <a:pt x="775363" y="697176"/>
                  </a:cubicBezTo>
                  <a:cubicBezTo>
                    <a:pt x="804352" y="726164"/>
                    <a:pt x="804352" y="762627"/>
                    <a:pt x="775363" y="792891"/>
                  </a:cubicBezTo>
                  <a:cubicBezTo>
                    <a:pt x="756038" y="813494"/>
                    <a:pt x="734160" y="831542"/>
                    <a:pt x="716111" y="853420"/>
                  </a:cubicBezTo>
                  <a:cubicBezTo>
                    <a:pt x="688217" y="883685"/>
                    <a:pt x="654306" y="894624"/>
                    <a:pt x="614379" y="892071"/>
                  </a:cubicBezTo>
                  <a:cubicBezTo>
                    <a:pt x="558773" y="888425"/>
                    <a:pt x="506631" y="869100"/>
                    <a:pt x="455764" y="844852"/>
                  </a:cubicBezTo>
                  <a:cubicBezTo>
                    <a:pt x="343275" y="790339"/>
                    <a:pt x="246283" y="714131"/>
                    <a:pt x="165335" y="617321"/>
                  </a:cubicBezTo>
                  <a:cubicBezTo>
                    <a:pt x="106083" y="545854"/>
                    <a:pt x="56310" y="469645"/>
                    <a:pt x="23676" y="381223"/>
                  </a:cubicBezTo>
                  <a:cubicBezTo>
                    <a:pt x="7997" y="338925"/>
                    <a:pt x="-2942" y="295352"/>
                    <a:pt x="704" y="250502"/>
                  </a:cubicBezTo>
                  <a:cubicBezTo>
                    <a:pt x="3074" y="222608"/>
                    <a:pt x="14013" y="198542"/>
                    <a:pt x="34614" y="177940"/>
                  </a:cubicBezTo>
                  <a:cubicBezTo>
                    <a:pt x="56493" y="156063"/>
                    <a:pt x="78188" y="134367"/>
                    <a:pt x="100066" y="112489"/>
                  </a:cubicBezTo>
                  <a:cubicBezTo>
                    <a:pt x="114560" y="98542"/>
                    <a:pt x="130923" y="91568"/>
                    <a:pt x="147126" y="91568"/>
                  </a:cubicBezTo>
                  <a:close/>
                  <a:moveTo>
                    <a:pt x="678189" y="0"/>
                  </a:moveTo>
                  <a:cubicBezTo>
                    <a:pt x="709001" y="0"/>
                    <a:pt x="733795" y="24977"/>
                    <a:pt x="733795" y="55606"/>
                  </a:cubicBezTo>
                  <a:lnTo>
                    <a:pt x="733795" y="157156"/>
                  </a:lnTo>
                  <a:lnTo>
                    <a:pt x="835345" y="157156"/>
                  </a:lnTo>
                  <a:cubicBezTo>
                    <a:pt x="866157" y="157156"/>
                    <a:pt x="890952" y="182134"/>
                    <a:pt x="890952" y="212763"/>
                  </a:cubicBezTo>
                  <a:cubicBezTo>
                    <a:pt x="890952" y="243574"/>
                    <a:pt x="865974" y="268369"/>
                    <a:pt x="835345" y="268369"/>
                  </a:cubicBezTo>
                  <a:lnTo>
                    <a:pt x="733978" y="268369"/>
                  </a:lnTo>
                  <a:lnTo>
                    <a:pt x="733978" y="314130"/>
                  </a:lnTo>
                  <a:lnTo>
                    <a:pt x="733978" y="369736"/>
                  </a:lnTo>
                  <a:cubicBezTo>
                    <a:pt x="733978" y="400548"/>
                    <a:pt x="709001" y="425343"/>
                    <a:pt x="678372" y="425343"/>
                  </a:cubicBezTo>
                  <a:cubicBezTo>
                    <a:pt x="647560" y="425343"/>
                    <a:pt x="622765" y="400365"/>
                    <a:pt x="622765" y="369736"/>
                  </a:cubicBezTo>
                  <a:lnTo>
                    <a:pt x="622765" y="314130"/>
                  </a:lnTo>
                  <a:lnTo>
                    <a:pt x="622765" y="268369"/>
                  </a:lnTo>
                  <a:lnTo>
                    <a:pt x="576822" y="268369"/>
                  </a:lnTo>
                  <a:lnTo>
                    <a:pt x="521215" y="268369"/>
                  </a:lnTo>
                  <a:cubicBezTo>
                    <a:pt x="490404" y="268369"/>
                    <a:pt x="465609" y="243392"/>
                    <a:pt x="465609" y="212763"/>
                  </a:cubicBezTo>
                  <a:cubicBezTo>
                    <a:pt x="465609" y="181951"/>
                    <a:pt x="490586" y="157156"/>
                    <a:pt x="521215" y="157156"/>
                  </a:cubicBezTo>
                  <a:lnTo>
                    <a:pt x="576822" y="157156"/>
                  </a:lnTo>
                  <a:lnTo>
                    <a:pt x="622583" y="157156"/>
                  </a:lnTo>
                  <a:lnTo>
                    <a:pt x="622583" y="55606"/>
                  </a:lnTo>
                  <a:cubicBezTo>
                    <a:pt x="622583" y="24795"/>
                    <a:pt x="647560" y="0"/>
                    <a:pt x="678189" y="0"/>
                  </a:cubicBezTo>
                  <a:close/>
                </a:path>
              </a:pathLst>
            </a:custGeom>
            <a:solidFill>
              <a:schemeClr val="bg1"/>
            </a:solidFill>
            <a:ln w="3136" cap="flat">
              <a:noFill/>
              <a:prstDash val="solid"/>
              <a:miter/>
            </a:ln>
          </p:spPr>
          <p:txBody>
            <a:bodyPr rtlCol="0" anchor="ctr"/>
            <a:lstStyle/>
            <a:p>
              <a:endParaRPr lang="en-US" dirty="0">
                <a:latin typeface="Lato" panose="020F0502020204030203" pitchFamily="34" charset="0"/>
              </a:endParaRPr>
            </a:p>
          </p:txBody>
        </p:sp>
      </p:grpSp>
      <p:grpSp>
        <p:nvGrpSpPr>
          <p:cNvPr id="7" name="Group 6">
            <a:extLst>
              <a:ext uri="{FF2B5EF4-FFF2-40B4-BE49-F238E27FC236}">
                <a16:creationId xmlns:a16="http://schemas.microsoft.com/office/drawing/2014/main" id="{203AD0FE-3533-4021-BABD-C71FA461E65B}"/>
              </a:ext>
            </a:extLst>
          </p:cNvPr>
          <p:cNvGrpSpPr/>
          <p:nvPr/>
        </p:nvGrpSpPr>
        <p:grpSpPr>
          <a:xfrm>
            <a:off x="1183820" y="4597540"/>
            <a:ext cx="583010" cy="583010"/>
            <a:chOff x="1387556" y="4597540"/>
            <a:chExt cx="583010" cy="583010"/>
          </a:xfrm>
        </p:grpSpPr>
        <p:sp>
          <p:nvSpPr>
            <p:cNvPr id="8" name="Oval 7">
              <a:extLst>
                <a:ext uri="{FF2B5EF4-FFF2-40B4-BE49-F238E27FC236}">
                  <a16:creationId xmlns:a16="http://schemas.microsoft.com/office/drawing/2014/main" id="{F2A2ED0D-6935-4C8C-ABF1-18241D1884A2}"/>
                </a:ext>
              </a:extLst>
            </p:cNvPr>
            <p:cNvSpPr/>
            <p:nvPr/>
          </p:nvSpPr>
          <p:spPr>
            <a:xfrm rot="5400000">
              <a:off x="1387556" y="4597540"/>
              <a:ext cx="583010" cy="583010"/>
            </a:xfrm>
            <a:prstGeom prst="ellipse">
              <a:avLst/>
            </a:prstGeom>
            <a:solidFill>
              <a:schemeClr val="accent1"/>
            </a:solidFill>
            <a:ln>
              <a:noFill/>
            </a:ln>
            <a:effectLst>
              <a:outerShdw blurRad="571500" dist="2540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37" name="Freeform: Shape 36">
              <a:extLst>
                <a:ext uri="{FF2B5EF4-FFF2-40B4-BE49-F238E27FC236}">
                  <a16:creationId xmlns:a16="http://schemas.microsoft.com/office/drawing/2014/main" id="{1EE391BD-E110-4602-88B8-53F57B52D977}"/>
                </a:ext>
              </a:extLst>
            </p:cNvPr>
            <p:cNvSpPr/>
            <p:nvPr/>
          </p:nvSpPr>
          <p:spPr>
            <a:xfrm>
              <a:off x="1555451" y="4734293"/>
              <a:ext cx="247221" cy="309505"/>
            </a:xfrm>
            <a:custGeom>
              <a:avLst/>
              <a:gdLst>
                <a:gd name="connsiteX0" fmla="*/ 588765 w 1220670"/>
                <a:gd name="connsiteY0" fmla="*/ 390 h 1528191"/>
                <a:gd name="connsiteX1" fmla="*/ 2906 w 1220670"/>
                <a:gd name="connsiteY1" fmla="*/ 551103 h 1528191"/>
                <a:gd name="connsiteX2" fmla="*/ 11065 w 1220670"/>
                <a:gd name="connsiteY2" fmla="*/ 726516 h 1528191"/>
                <a:gd name="connsiteX3" fmla="*/ 11065 w 1220670"/>
                <a:gd name="connsiteY3" fmla="*/ 726516 h 1528191"/>
                <a:gd name="connsiteX4" fmla="*/ 15144 w 1220670"/>
                <a:gd name="connsiteY4" fmla="*/ 745657 h 1528191"/>
                <a:gd name="connsiteX5" fmla="*/ 56251 w 1220670"/>
                <a:gd name="connsiteY5" fmla="*/ 866783 h 1528191"/>
                <a:gd name="connsiteX6" fmla="*/ 576527 w 1220670"/>
                <a:gd name="connsiteY6" fmla="*/ 1518225 h 1528191"/>
                <a:gd name="connsiteX7" fmla="*/ 644307 w 1220670"/>
                <a:gd name="connsiteY7" fmla="*/ 1518225 h 1528191"/>
                <a:gd name="connsiteX8" fmla="*/ 1164896 w 1220670"/>
                <a:gd name="connsiteY8" fmla="*/ 866469 h 1528191"/>
                <a:gd name="connsiteX9" fmla="*/ 1206003 w 1220670"/>
                <a:gd name="connsiteY9" fmla="*/ 745343 h 1528191"/>
                <a:gd name="connsiteX10" fmla="*/ 1210083 w 1220670"/>
                <a:gd name="connsiteY10" fmla="*/ 726202 h 1528191"/>
                <a:gd name="connsiteX11" fmla="*/ 1210083 w 1220670"/>
                <a:gd name="connsiteY11" fmla="*/ 726202 h 1528191"/>
                <a:gd name="connsiteX12" fmla="*/ 1221066 w 1220670"/>
                <a:gd name="connsiteY12" fmla="*/ 610411 h 1528191"/>
                <a:gd name="connsiteX13" fmla="*/ 588765 w 1220670"/>
                <a:gd name="connsiteY13" fmla="*/ 390 h 1528191"/>
                <a:gd name="connsiteX14" fmla="*/ 610417 w 1220670"/>
                <a:gd name="connsiteY14" fmla="*/ 914166 h 1528191"/>
                <a:gd name="connsiteX15" fmla="*/ 313879 w 1220670"/>
                <a:gd name="connsiteY15" fmla="*/ 617628 h 1528191"/>
                <a:gd name="connsiteX16" fmla="*/ 610417 w 1220670"/>
                <a:gd name="connsiteY16" fmla="*/ 321090 h 1528191"/>
                <a:gd name="connsiteX17" fmla="*/ 906955 w 1220670"/>
                <a:gd name="connsiteY17" fmla="*/ 617628 h 1528191"/>
                <a:gd name="connsiteX18" fmla="*/ 610417 w 1220670"/>
                <a:gd name="connsiteY18" fmla="*/ 914166 h 15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670" h="1528191">
                  <a:moveTo>
                    <a:pt x="588765" y="390"/>
                  </a:moveTo>
                  <a:cubicBezTo>
                    <a:pt x="284696" y="11059"/>
                    <a:pt x="32089" y="248289"/>
                    <a:pt x="2906" y="551103"/>
                  </a:cubicBezTo>
                  <a:cubicBezTo>
                    <a:pt x="-3056" y="611666"/>
                    <a:pt x="396" y="670346"/>
                    <a:pt x="11065" y="726516"/>
                  </a:cubicBezTo>
                  <a:lnTo>
                    <a:pt x="11065" y="726516"/>
                  </a:lnTo>
                  <a:cubicBezTo>
                    <a:pt x="11065" y="726516"/>
                    <a:pt x="12006" y="733105"/>
                    <a:pt x="15144" y="745657"/>
                  </a:cubicBezTo>
                  <a:cubicBezTo>
                    <a:pt x="24558" y="787706"/>
                    <a:pt x="38679" y="828500"/>
                    <a:pt x="56251" y="866783"/>
                  </a:cubicBezTo>
                  <a:cubicBezTo>
                    <a:pt x="117442" y="1011757"/>
                    <a:pt x="258964" y="1254322"/>
                    <a:pt x="576527" y="1518225"/>
                  </a:cubicBezTo>
                  <a:cubicBezTo>
                    <a:pt x="595982" y="1534543"/>
                    <a:pt x="624538" y="1534543"/>
                    <a:pt x="644307" y="1518225"/>
                  </a:cubicBezTo>
                  <a:cubicBezTo>
                    <a:pt x="961869" y="1254636"/>
                    <a:pt x="1103392" y="1012071"/>
                    <a:pt x="1164896" y="866469"/>
                  </a:cubicBezTo>
                  <a:cubicBezTo>
                    <a:pt x="1182782" y="828186"/>
                    <a:pt x="1196590" y="787706"/>
                    <a:pt x="1206003" y="745343"/>
                  </a:cubicBezTo>
                  <a:cubicBezTo>
                    <a:pt x="1208828" y="733105"/>
                    <a:pt x="1210083" y="726202"/>
                    <a:pt x="1210083" y="726202"/>
                  </a:cubicBezTo>
                  <a:lnTo>
                    <a:pt x="1210083" y="726202"/>
                  </a:lnTo>
                  <a:cubicBezTo>
                    <a:pt x="1217300" y="688546"/>
                    <a:pt x="1221066" y="649949"/>
                    <a:pt x="1221066" y="610411"/>
                  </a:cubicBezTo>
                  <a:cubicBezTo>
                    <a:pt x="1221066" y="265862"/>
                    <a:pt x="935824" y="-11849"/>
                    <a:pt x="588765" y="390"/>
                  </a:cubicBezTo>
                  <a:close/>
                  <a:moveTo>
                    <a:pt x="610417" y="914166"/>
                  </a:moveTo>
                  <a:cubicBezTo>
                    <a:pt x="446615" y="914166"/>
                    <a:pt x="313879" y="781430"/>
                    <a:pt x="313879" y="617628"/>
                  </a:cubicBezTo>
                  <a:cubicBezTo>
                    <a:pt x="313879" y="453826"/>
                    <a:pt x="446615" y="321090"/>
                    <a:pt x="610417" y="321090"/>
                  </a:cubicBezTo>
                  <a:cubicBezTo>
                    <a:pt x="774219" y="321090"/>
                    <a:pt x="906955" y="453826"/>
                    <a:pt x="906955" y="617628"/>
                  </a:cubicBezTo>
                  <a:cubicBezTo>
                    <a:pt x="906955" y="781430"/>
                    <a:pt x="774219" y="914166"/>
                    <a:pt x="610417" y="914166"/>
                  </a:cubicBezTo>
                  <a:close/>
                </a:path>
              </a:pathLst>
            </a:custGeom>
            <a:solidFill>
              <a:schemeClr val="bg1"/>
            </a:solidFill>
            <a:ln w="3123" cap="flat">
              <a:noFill/>
              <a:prstDash val="solid"/>
              <a:miter/>
            </a:ln>
          </p:spPr>
          <p:txBody>
            <a:bodyPr rtlCol="0" anchor="ctr"/>
            <a:lstStyle/>
            <a:p>
              <a:endParaRPr lang="en-US" dirty="0">
                <a:latin typeface="Lato" panose="020F0502020204030203" pitchFamily="34" charset="0"/>
              </a:endParaRPr>
            </a:p>
          </p:txBody>
        </p:sp>
      </p:grpSp>
      <p:grpSp>
        <p:nvGrpSpPr>
          <p:cNvPr id="40" name="Group 39">
            <a:extLst>
              <a:ext uri="{FF2B5EF4-FFF2-40B4-BE49-F238E27FC236}">
                <a16:creationId xmlns:a16="http://schemas.microsoft.com/office/drawing/2014/main" id="{A6E0AD36-903A-4F92-8BFF-0C5A26199ADC}"/>
              </a:ext>
            </a:extLst>
          </p:cNvPr>
          <p:cNvGrpSpPr/>
          <p:nvPr/>
        </p:nvGrpSpPr>
        <p:grpSpPr>
          <a:xfrm>
            <a:off x="6157595" y="1372156"/>
            <a:ext cx="434164" cy="615037"/>
            <a:chOff x="8956579" y="2241358"/>
            <a:chExt cx="434164" cy="615037"/>
          </a:xfrm>
        </p:grpSpPr>
        <p:sp>
          <p:nvSpPr>
            <p:cNvPr id="39" name="Oval 38">
              <a:extLst>
                <a:ext uri="{FF2B5EF4-FFF2-40B4-BE49-F238E27FC236}">
                  <a16:creationId xmlns:a16="http://schemas.microsoft.com/office/drawing/2014/main" id="{2A8F6768-A735-48B0-9D1D-760E9812EF4D}"/>
                </a:ext>
              </a:extLst>
            </p:cNvPr>
            <p:cNvSpPr/>
            <p:nvPr/>
          </p:nvSpPr>
          <p:spPr>
            <a:xfrm>
              <a:off x="8956579" y="2713412"/>
              <a:ext cx="434164" cy="142983"/>
            </a:xfrm>
            <a:prstGeom prst="ellipse">
              <a:avLst/>
            </a:prstGeom>
            <a:solidFill>
              <a:schemeClr val="bg1">
                <a:lumMod val="75000"/>
              </a:schemeClr>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38" name="Freeform: Shape 37">
              <a:extLst>
                <a:ext uri="{FF2B5EF4-FFF2-40B4-BE49-F238E27FC236}">
                  <a16:creationId xmlns:a16="http://schemas.microsoft.com/office/drawing/2014/main" id="{28F3299C-7BDE-49FC-A0D4-029D62D12E0D}"/>
                </a:ext>
              </a:extLst>
            </p:cNvPr>
            <p:cNvSpPr/>
            <p:nvPr/>
          </p:nvSpPr>
          <p:spPr>
            <a:xfrm>
              <a:off x="8956579" y="2241358"/>
              <a:ext cx="434164" cy="543546"/>
            </a:xfrm>
            <a:custGeom>
              <a:avLst/>
              <a:gdLst>
                <a:gd name="connsiteX0" fmla="*/ 588765 w 1220670"/>
                <a:gd name="connsiteY0" fmla="*/ 390 h 1528191"/>
                <a:gd name="connsiteX1" fmla="*/ 2906 w 1220670"/>
                <a:gd name="connsiteY1" fmla="*/ 551103 h 1528191"/>
                <a:gd name="connsiteX2" fmla="*/ 11065 w 1220670"/>
                <a:gd name="connsiteY2" fmla="*/ 726516 h 1528191"/>
                <a:gd name="connsiteX3" fmla="*/ 11065 w 1220670"/>
                <a:gd name="connsiteY3" fmla="*/ 726516 h 1528191"/>
                <a:gd name="connsiteX4" fmla="*/ 15144 w 1220670"/>
                <a:gd name="connsiteY4" fmla="*/ 745657 h 1528191"/>
                <a:gd name="connsiteX5" fmla="*/ 56251 w 1220670"/>
                <a:gd name="connsiteY5" fmla="*/ 866783 h 1528191"/>
                <a:gd name="connsiteX6" fmla="*/ 576527 w 1220670"/>
                <a:gd name="connsiteY6" fmla="*/ 1518225 h 1528191"/>
                <a:gd name="connsiteX7" fmla="*/ 644307 w 1220670"/>
                <a:gd name="connsiteY7" fmla="*/ 1518225 h 1528191"/>
                <a:gd name="connsiteX8" fmla="*/ 1164896 w 1220670"/>
                <a:gd name="connsiteY8" fmla="*/ 866469 h 1528191"/>
                <a:gd name="connsiteX9" fmla="*/ 1206003 w 1220670"/>
                <a:gd name="connsiteY9" fmla="*/ 745343 h 1528191"/>
                <a:gd name="connsiteX10" fmla="*/ 1210083 w 1220670"/>
                <a:gd name="connsiteY10" fmla="*/ 726202 h 1528191"/>
                <a:gd name="connsiteX11" fmla="*/ 1210083 w 1220670"/>
                <a:gd name="connsiteY11" fmla="*/ 726202 h 1528191"/>
                <a:gd name="connsiteX12" fmla="*/ 1221066 w 1220670"/>
                <a:gd name="connsiteY12" fmla="*/ 610411 h 1528191"/>
                <a:gd name="connsiteX13" fmla="*/ 588765 w 1220670"/>
                <a:gd name="connsiteY13" fmla="*/ 390 h 1528191"/>
                <a:gd name="connsiteX14" fmla="*/ 610417 w 1220670"/>
                <a:gd name="connsiteY14" fmla="*/ 914166 h 1528191"/>
                <a:gd name="connsiteX15" fmla="*/ 313879 w 1220670"/>
                <a:gd name="connsiteY15" fmla="*/ 617628 h 1528191"/>
                <a:gd name="connsiteX16" fmla="*/ 610417 w 1220670"/>
                <a:gd name="connsiteY16" fmla="*/ 321090 h 1528191"/>
                <a:gd name="connsiteX17" fmla="*/ 906955 w 1220670"/>
                <a:gd name="connsiteY17" fmla="*/ 617628 h 1528191"/>
                <a:gd name="connsiteX18" fmla="*/ 610417 w 1220670"/>
                <a:gd name="connsiteY18" fmla="*/ 914166 h 15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670" h="1528191">
                  <a:moveTo>
                    <a:pt x="588765" y="390"/>
                  </a:moveTo>
                  <a:cubicBezTo>
                    <a:pt x="284696" y="11059"/>
                    <a:pt x="32089" y="248289"/>
                    <a:pt x="2906" y="551103"/>
                  </a:cubicBezTo>
                  <a:cubicBezTo>
                    <a:pt x="-3056" y="611666"/>
                    <a:pt x="396" y="670346"/>
                    <a:pt x="11065" y="726516"/>
                  </a:cubicBezTo>
                  <a:lnTo>
                    <a:pt x="11065" y="726516"/>
                  </a:lnTo>
                  <a:cubicBezTo>
                    <a:pt x="11065" y="726516"/>
                    <a:pt x="12006" y="733105"/>
                    <a:pt x="15144" y="745657"/>
                  </a:cubicBezTo>
                  <a:cubicBezTo>
                    <a:pt x="24558" y="787706"/>
                    <a:pt x="38679" y="828500"/>
                    <a:pt x="56251" y="866783"/>
                  </a:cubicBezTo>
                  <a:cubicBezTo>
                    <a:pt x="117442" y="1011757"/>
                    <a:pt x="258964" y="1254322"/>
                    <a:pt x="576527" y="1518225"/>
                  </a:cubicBezTo>
                  <a:cubicBezTo>
                    <a:pt x="595982" y="1534543"/>
                    <a:pt x="624538" y="1534543"/>
                    <a:pt x="644307" y="1518225"/>
                  </a:cubicBezTo>
                  <a:cubicBezTo>
                    <a:pt x="961869" y="1254636"/>
                    <a:pt x="1103392" y="1012071"/>
                    <a:pt x="1164896" y="866469"/>
                  </a:cubicBezTo>
                  <a:cubicBezTo>
                    <a:pt x="1182782" y="828186"/>
                    <a:pt x="1196590" y="787706"/>
                    <a:pt x="1206003" y="745343"/>
                  </a:cubicBezTo>
                  <a:cubicBezTo>
                    <a:pt x="1208828" y="733105"/>
                    <a:pt x="1210083" y="726202"/>
                    <a:pt x="1210083" y="726202"/>
                  </a:cubicBezTo>
                  <a:lnTo>
                    <a:pt x="1210083" y="726202"/>
                  </a:lnTo>
                  <a:cubicBezTo>
                    <a:pt x="1217300" y="688546"/>
                    <a:pt x="1221066" y="649949"/>
                    <a:pt x="1221066" y="610411"/>
                  </a:cubicBezTo>
                  <a:cubicBezTo>
                    <a:pt x="1221066" y="265862"/>
                    <a:pt x="935824" y="-11849"/>
                    <a:pt x="588765" y="390"/>
                  </a:cubicBezTo>
                  <a:close/>
                  <a:moveTo>
                    <a:pt x="610417" y="914166"/>
                  </a:moveTo>
                  <a:cubicBezTo>
                    <a:pt x="446615" y="914166"/>
                    <a:pt x="313879" y="781430"/>
                    <a:pt x="313879" y="617628"/>
                  </a:cubicBezTo>
                  <a:cubicBezTo>
                    <a:pt x="313879" y="453826"/>
                    <a:pt x="446615" y="321090"/>
                    <a:pt x="610417" y="321090"/>
                  </a:cubicBezTo>
                  <a:cubicBezTo>
                    <a:pt x="774219" y="321090"/>
                    <a:pt x="906955" y="453826"/>
                    <a:pt x="906955" y="617628"/>
                  </a:cubicBezTo>
                  <a:cubicBezTo>
                    <a:pt x="906955" y="781430"/>
                    <a:pt x="774219" y="914166"/>
                    <a:pt x="610417" y="914166"/>
                  </a:cubicBezTo>
                  <a:close/>
                </a:path>
              </a:pathLst>
            </a:custGeom>
            <a:solidFill>
              <a:schemeClr val="accent1"/>
            </a:solidFill>
            <a:ln w="3123" cap="flat">
              <a:noFill/>
              <a:prstDash val="solid"/>
              <a:miter/>
            </a:ln>
          </p:spPr>
          <p:txBody>
            <a:bodyPr rtlCol="0" anchor="ctr"/>
            <a:lstStyle/>
            <a:p>
              <a:endParaRPr lang="en-US" dirty="0">
                <a:latin typeface="Lato" panose="020F0502020204030203" pitchFamily="34" charset="0"/>
              </a:endParaRPr>
            </a:p>
          </p:txBody>
        </p:sp>
      </p:grpSp>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6777" y="1372156"/>
            <a:ext cx="4140366" cy="2328956"/>
          </a:xfrm>
          <a:prstGeom prst="rect">
            <a:avLst/>
          </a:prstGeom>
        </p:spPr>
      </p:pic>
    </p:spTree>
    <p:extLst>
      <p:ext uri="{BB962C8B-B14F-4D97-AF65-F5344CB8AC3E}">
        <p14:creationId xmlns:p14="http://schemas.microsoft.com/office/powerpoint/2010/main" val="27993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23DE84-0089-4271-B8EF-68B1E9B91AEA}"/>
              </a:ext>
            </a:extLst>
          </p:cNvPr>
          <p:cNvSpPr/>
          <p:nvPr/>
        </p:nvSpPr>
        <p:spPr>
          <a:xfrm>
            <a:off x="607827" y="1301050"/>
            <a:ext cx="6685512" cy="707886"/>
          </a:xfrm>
          <a:prstGeom prst="rect">
            <a:avLst/>
          </a:prstGeom>
          <a:noFill/>
        </p:spPr>
        <p:txBody>
          <a:bodyPr wrap="square" rtlCol="0">
            <a:spAutoFit/>
          </a:bodyPr>
          <a:lstStyle/>
          <a:p>
            <a:r>
              <a:rPr lang="en-US" sz="4000" dirty="0">
                <a:solidFill>
                  <a:schemeClr val="tx1">
                    <a:lumMod val="85000"/>
                    <a:lumOff val="15000"/>
                  </a:schemeClr>
                </a:solidFill>
                <a:latin typeface="Raleway" pitchFamily="2" charset="0"/>
              </a:rPr>
              <a:t>Mission and Vision</a:t>
            </a:r>
          </a:p>
        </p:txBody>
      </p:sp>
      <p:sp>
        <p:nvSpPr>
          <p:cNvPr id="17" name="TextBox 16">
            <a:extLst>
              <a:ext uri="{FF2B5EF4-FFF2-40B4-BE49-F238E27FC236}">
                <a16:creationId xmlns:a16="http://schemas.microsoft.com/office/drawing/2014/main" id="{6CC13A90-86A2-4D14-99EC-F8EC3C3D8CC0}"/>
              </a:ext>
            </a:extLst>
          </p:cNvPr>
          <p:cNvSpPr txBox="1"/>
          <p:nvPr/>
        </p:nvSpPr>
        <p:spPr>
          <a:xfrm>
            <a:off x="1624509" y="2638712"/>
            <a:ext cx="4959172" cy="954107"/>
          </a:xfrm>
          <a:prstGeom prst="rect">
            <a:avLst/>
          </a:prstGeom>
        </p:spPr>
        <p:txBody>
          <a:bodyPr wrap="square">
            <a:spAutoFit/>
          </a:bodyPr>
          <a:lstStyle>
            <a:defPPr>
              <a:defRPr lang="en-US"/>
            </a:defPPr>
            <a:lvl1pPr>
              <a:lnSpc>
                <a:spcPct val="130000"/>
              </a:lnSpc>
              <a:defRPr sz="1400">
                <a:solidFill>
                  <a:schemeClr val="bg1">
                    <a:lumMod val="75000"/>
                  </a:schemeClr>
                </a:solidFill>
                <a:ea typeface="Open Sans" panose="020B0606030504020204"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rPr>
              <a:t>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rPr>
              <a:t>To be recognised by all our stakeholders as a relevant Supreme </a:t>
            </a:r>
            <a:r>
              <a:rPr lang="en-US" dirty="0">
                <a:solidFill>
                  <a:srgbClr val="404040"/>
                </a:solidFill>
                <a:latin typeface="Lato" panose="020F0502020204030203" pitchFamily="34" charset="0"/>
                <a:ea typeface="Lato" panose="020F0502020204030203" pitchFamily="34" charset="0"/>
                <a:cs typeface="Lato" panose="020F0502020204030203" pitchFamily="34" charset="0"/>
              </a:rPr>
              <a:t>A</a:t>
            </a:r>
            <a:r>
              <a:rPr kumimoji="0" lang="en-US" b="0"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rPr>
              <a:t>udit </a:t>
            </a:r>
            <a:r>
              <a:rPr lang="en-US" dirty="0">
                <a:solidFill>
                  <a:srgbClr val="404040"/>
                </a:solidFill>
                <a:latin typeface="Lato" panose="020F0502020204030203" pitchFamily="34" charset="0"/>
                <a:ea typeface="Lato" panose="020F0502020204030203" pitchFamily="34" charset="0"/>
                <a:cs typeface="Lato" panose="020F0502020204030203" pitchFamily="34" charset="0"/>
              </a:rPr>
              <a:t>I</a:t>
            </a:r>
            <a:r>
              <a:rPr kumimoji="0" lang="en-US" b="0"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rPr>
              <a:t>nstitution (SAI) that enhances public sector accountability</a:t>
            </a:r>
          </a:p>
        </p:txBody>
      </p:sp>
      <p:pic>
        <p:nvPicPr>
          <p:cNvPr id="20" name="Picture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82024" y="95536"/>
            <a:ext cx="2389874" cy="1344304"/>
          </a:xfrm>
          <a:prstGeom prst="rect">
            <a:avLst/>
          </a:prstGeom>
        </p:spPr>
      </p:pic>
      <p:sp>
        <p:nvSpPr>
          <p:cNvPr id="19" name="TextBox 18">
            <a:extLst>
              <a:ext uri="{FF2B5EF4-FFF2-40B4-BE49-F238E27FC236}">
                <a16:creationId xmlns:a16="http://schemas.microsoft.com/office/drawing/2014/main" id="{A01BF251-BE4E-9EB6-4EE8-B11719CE3168}"/>
              </a:ext>
            </a:extLst>
          </p:cNvPr>
          <p:cNvSpPr txBox="1"/>
          <p:nvPr/>
        </p:nvSpPr>
        <p:spPr>
          <a:xfrm>
            <a:off x="1624508" y="4071271"/>
            <a:ext cx="5060772" cy="1661993"/>
          </a:xfrm>
          <a:prstGeom prst="rect">
            <a:avLst/>
          </a:prstGeom>
        </p:spPr>
        <p:txBody>
          <a:bodyPr wrap="square">
            <a:spAutoFit/>
          </a:bodyPr>
          <a:lstStyle>
            <a:defPPr>
              <a:defRPr lang="en-US"/>
            </a:defPPr>
            <a:lvl1pPr>
              <a:lnSpc>
                <a:spcPct val="130000"/>
              </a:lnSpc>
              <a:defRPr sz="1400">
                <a:solidFill>
                  <a:schemeClr val="bg1">
                    <a:lumMod val="75000"/>
                  </a:schemeClr>
                </a:solidFill>
                <a:ea typeface="Open Sans" panose="020B0606030504020204"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rPr>
              <a:t>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Lato" panose="020F0502020204030203" pitchFamily="34" charset="0"/>
                <a:ea typeface="Lato" panose="020F0502020204030203" pitchFamily="34" charset="0"/>
                <a:cs typeface="Lato" panose="020F0502020204030203" pitchFamily="34" charset="0"/>
              </a:rPr>
              <a:t>The Auditor-General of South Africa has a constitutional mandate and, as the supreme audit institution of South Africa, exists to strengthen our country’s democracy by enabling oversight, accountability and governance in the public sector through auditing, thereby building public confidence</a:t>
            </a:r>
          </a:p>
        </p:txBody>
      </p:sp>
      <p:pic>
        <p:nvPicPr>
          <p:cNvPr id="21" name="Picture 20">
            <a:extLst>
              <a:ext uri="{FF2B5EF4-FFF2-40B4-BE49-F238E27FC236}">
                <a16:creationId xmlns:a16="http://schemas.microsoft.com/office/drawing/2014/main" id="{0AEDBC2C-F674-4337-7A2A-33F570207213}"/>
              </a:ext>
            </a:extLst>
          </p:cNvPr>
          <p:cNvPicPr>
            <a:picLocks noChangeAspect="1"/>
          </p:cNvPicPr>
          <p:nvPr/>
        </p:nvPicPr>
        <p:blipFill>
          <a:blip r:embed="rId3"/>
          <a:stretch>
            <a:fillRect/>
          </a:stretch>
        </p:blipFill>
        <p:spPr>
          <a:xfrm>
            <a:off x="734916" y="4226346"/>
            <a:ext cx="584200" cy="584200"/>
          </a:xfrm>
          <a:prstGeom prst="rect">
            <a:avLst/>
          </a:prstGeom>
        </p:spPr>
      </p:pic>
      <p:pic>
        <p:nvPicPr>
          <p:cNvPr id="22" name="Picture 21">
            <a:extLst>
              <a:ext uri="{FF2B5EF4-FFF2-40B4-BE49-F238E27FC236}">
                <a16:creationId xmlns:a16="http://schemas.microsoft.com/office/drawing/2014/main" id="{29938C17-B043-B570-FBF2-1C5E9BC5E3A1}"/>
              </a:ext>
            </a:extLst>
          </p:cNvPr>
          <p:cNvPicPr>
            <a:picLocks noChangeAspect="1"/>
          </p:cNvPicPr>
          <p:nvPr/>
        </p:nvPicPr>
        <p:blipFill>
          <a:blip r:embed="rId4"/>
          <a:stretch>
            <a:fillRect/>
          </a:stretch>
        </p:blipFill>
        <p:spPr>
          <a:xfrm>
            <a:off x="734916" y="2638712"/>
            <a:ext cx="659130" cy="659130"/>
          </a:xfrm>
          <a:prstGeom prst="rect">
            <a:avLst/>
          </a:prstGeom>
        </p:spPr>
      </p:pic>
      <p:sp>
        <p:nvSpPr>
          <p:cNvPr id="25" name="Rectangle: Rounded Corners 3">
            <a:extLst>
              <a:ext uri="{FF2B5EF4-FFF2-40B4-BE49-F238E27FC236}">
                <a16:creationId xmlns:a16="http://schemas.microsoft.com/office/drawing/2014/main" id="{4EA3AD29-7D16-C8EA-3512-D56BA194281B}"/>
              </a:ext>
            </a:extLst>
          </p:cNvPr>
          <p:cNvSpPr/>
          <p:nvPr/>
        </p:nvSpPr>
        <p:spPr>
          <a:xfrm>
            <a:off x="7124700" y="3086100"/>
            <a:ext cx="5397500" cy="2628900"/>
          </a:xfrm>
          <a:prstGeom prst="roundRect">
            <a:avLst>
              <a:gd name="adj" fmla="val 11353"/>
            </a:avLst>
          </a:prstGeom>
          <a:solidFill>
            <a:srgbClr val="36424A">
              <a:alpha val="3000"/>
            </a:srgbClr>
          </a:solidFill>
          <a:ln w="7708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dirty="0">
              <a:solidFill>
                <a:schemeClr val="tx1"/>
              </a:solidFill>
              <a:latin typeface="Lato" panose="020F0502020204030203" pitchFamily="34" charset="0"/>
            </a:endParaRPr>
          </a:p>
        </p:txBody>
      </p:sp>
      <p:pic>
        <p:nvPicPr>
          <p:cNvPr id="28" name="Picture 27" descr="A logo with blue circles and a black background&#10;&#10;Description automatically generated">
            <a:extLst>
              <a:ext uri="{FF2B5EF4-FFF2-40B4-BE49-F238E27FC236}">
                <a16:creationId xmlns:a16="http://schemas.microsoft.com/office/drawing/2014/main" id="{332AFD0C-0517-BF95-3BB2-CCF8E34EB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8535" y="3616881"/>
            <a:ext cx="2767330" cy="1567337"/>
          </a:xfrm>
          <a:prstGeom prst="rect">
            <a:avLst/>
          </a:prstGeom>
        </p:spPr>
      </p:pic>
    </p:spTree>
    <p:extLst>
      <p:ext uri="{BB962C8B-B14F-4D97-AF65-F5344CB8AC3E}">
        <p14:creationId xmlns:p14="http://schemas.microsoft.com/office/powerpoint/2010/main" val="251854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4423224" y="-807706"/>
            <a:ext cx="3172470" cy="10155283"/>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3184521" y="1088023"/>
            <a:ext cx="7217265" cy="768993"/>
          </a:xfrm>
          <a:prstGeom prst="rect">
            <a:avLst/>
          </a:prstGeom>
          <a:noFill/>
          <a:ln>
            <a:noFill/>
          </a:ln>
        </p:spPr>
        <p:txBody>
          <a:bodyPr wrap="square" rtlCol="0">
            <a:spAutoFit/>
          </a:bodyPr>
          <a:lstStyle/>
          <a:p>
            <a:pPr>
              <a:lnSpc>
                <a:spcPct val="120000"/>
              </a:lnSpc>
            </a:pPr>
            <a:r>
              <a:rPr lang="en-US" sz="40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Why public sector auditing</a:t>
            </a: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2" name="TextBox 11">
            <a:extLst>
              <a:ext uri="{FF2B5EF4-FFF2-40B4-BE49-F238E27FC236}">
                <a16:creationId xmlns:a16="http://schemas.microsoft.com/office/drawing/2014/main" id="{7BF6FD48-E0B0-46AC-BEBB-05C6B0F4A3F4}"/>
              </a:ext>
            </a:extLst>
          </p:cNvPr>
          <p:cNvSpPr txBox="1"/>
          <p:nvPr/>
        </p:nvSpPr>
        <p:spPr>
          <a:xfrm>
            <a:off x="1406979" y="2795950"/>
            <a:ext cx="9204960" cy="2646878"/>
          </a:xfrm>
          <a:prstGeom prst="rect">
            <a:avLst/>
          </a:prstGeom>
          <a:noFill/>
          <a:ln>
            <a:noFill/>
          </a:ln>
        </p:spPr>
        <p:txBody>
          <a:bodyPr wrap="square" rtlCol="0">
            <a:spAutoFit/>
          </a:bodyPr>
          <a:lstStyle/>
          <a:p>
            <a:r>
              <a:rPr lang="en-ZA" sz="1400" dirty="0">
                <a:solidFill>
                  <a:srgbClr val="404040"/>
                </a:solidFill>
                <a:latin typeface="Lato" panose="020F0502020204030203" pitchFamily="34" charset="0"/>
                <a:ea typeface="Lato" panose="020F0502020204030203" pitchFamily="34" charset="0"/>
                <a:cs typeface="Lato" panose="020F0502020204030203" pitchFamily="34" charset="0"/>
              </a:rPr>
              <a:t>The mandate of the AGSA to audit public sector institutions, is derived from the Constitution of the Republic of South Africa (Constitution). In addition, the Public Audit Act (PAA) prescribes the functions of the AGSA. The scope of the annual audit in the public sector includes the audit of the </a:t>
            </a:r>
            <a:r>
              <a:rPr lang="en-ZA" sz="1400" b="1" u="sng" dirty="0">
                <a:solidFill>
                  <a:srgbClr val="404040"/>
                </a:solidFill>
                <a:latin typeface="Lato" panose="020F0502020204030203" pitchFamily="34" charset="0"/>
                <a:ea typeface="Lato" panose="020F0502020204030203" pitchFamily="34" charset="0"/>
                <a:cs typeface="Lato" panose="020F0502020204030203" pitchFamily="34" charset="0"/>
              </a:rPr>
              <a:t>financial statements, reported performance information and compliance with key legislation</a:t>
            </a:r>
            <a:r>
              <a:rPr lang="en-ZA" sz="1400" dirty="0">
                <a:solidFill>
                  <a:srgbClr val="404040"/>
                </a:solidFill>
                <a:latin typeface="Lato" panose="020F0502020204030203" pitchFamily="34" charset="0"/>
                <a:ea typeface="Lato" panose="020F0502020204030203" pitchFamily="34" charset="0"/>
                <a:cs typeface="Lato" panose="020F0502020204030203" pitchFamily="34" charset="0"/>
              </a:rPr>
              <a:t>. Furthermore, the AGSA may perform discretionary engagements such as performance audits, investigations and special audits.</a:t>
            </a:r>
          </a:p>
          <a:p>
            <a:endParaRPr lang="en-ZA" sz="1400" dirty="0">
              <a:solidFill>
                <a:srgbClr val="404040"/>
              </a:solidFill>
              <a:effectLst/>
              <a:latin typeface="Lato" panose="020F0502020204030203" pitchFamily="34" charset="0"/>
              <a:ea typeface="Lato" panose="020F0502020204030203" pitchFamily="34" charset="0"/>
              <a:cs typeface="Lato" panose="020F0502020204030203" pitchFamily="34" charset="0"/>
            </a:endParaRPr>
          </a:p>
          <a:p>
            <a:r>
              <a:rPr lang="en-ZA" sz="1400" dirty="0">
                <a:solidFill>
                  <a:srgbClr val="404040"/>
                </a:solidFill>
                <a:effectLst/>
                <a:latin typeface="Lato" panose="020F0502020204030203" pitchFamily="34" charset="0"/>
                <a:ea typeface="Lato" panose="020F0502020204030203" pitchFamily="34" charset="0"/>
                <a:cs typeface="Lato" panose="020F0502020204030203" pitchFamily="34" charset="0"/>
              </a:rPr>
              <a:t>In general, public sector auditing can be described as a systematic process of objectively obtaining and evaluating evidence to determine whether information or actual conditions conform to established criteria. Public sector auditing is essential </a:t>
            </a:r>
            <a:r>
              <a:rPr lang="en-ZA" sz="1400" dirty="0">
                <a:solidFill>
                  <a:srgbClr val="404040"/>
                </a:solidFill>
                <a:latin typeface="Lato" panose="020F0502020204030203" pitchFamily="34" charset="0"/>
                <a:ea typeface="Lato" panose="020F0502020204030203" pitchFamily="34" charset="0"/>
                <a:cs typeface="Lato" panose="020F0502020204030203" pitchFamily="34" charset="0"/>
              </a:rPr>
              <a:t>because</a:t>
            </a:r>
            <a:r>
              <a:rPr lang="en-ZA" sz="1400" dirty="0">
                <a:solidFill>
                  <a:srgbClr val="404040"/>
                </a:solidFill>
                <a:effectLst/>
                <a:latin typeface="Lato" panose="020F0502020204030203" pitchFamily="34" charset="0"/>
                <a:ea typeface="Lato" panose="020F0502020204030203" pitchFamily="34" charset="0"/>
                <a:cs typeface="Lato" panose="020F0502020204030203" pitchFamily="34" charset="0"/>
              </a:rPr>
              <a:t> it provides </a:t>
            </a:r>
            <a:r>
              <a:rPr lang="en-ZA" sz="1400" dirty="0">
                <a:solidFill>
                  <a:srgbClr val="404040"/>
                </a:solidFill>
                <a:latin typeface="Lato" panose="020F0502020204030203" pitchFamily="34" charset="0"/>
                <a:ea typeface="Lato" panose="020F0502020204030203" pitchFamily="34" charset="0"/>
                <a:cs typeface="Lato" panose="020F0502020204030203" pitchFamily="34" charset="0"/>
              </a:rPr>
              <a:t>those charged with governance, legislative </a:t>
            </a:r>
            <a:r>
              <a:rPr lang="en-ZA" sz="1400" dirty="0">
                <a:solidFill>
                  <a:srgbClr val="404040"/>
                </a:solidFill>
                <a:effectLst/>
                <a:latin typeface="Lato" panose="020F0502020204030203" pitchFamily="34" charset="0"/>
                <a:ea typeface="Lato" panose="020F0502020204030203" pitchFamily="34" charset="0"/>
                <a:cs typeface="Lato" panose="020F0502020204030203" pitchFamily="34" charset="0"/>
              </a:rPr>
              <a:t>and oversight bodies and the general public</a:t>
            </a:r>
            <a:r>
              <a:rPr lang="en-ZA" sz="1400" dirty="0">
                <a:solidFill>
                  <a:srgbClr val="404040"/>
                </a:solidFill>
                <a:latin typeface="Lato" panose="020F0502020204030203" pitchFamily="34" charset="0"/>
                <a:ea typeface="Lato" panose="020F0502020204030203" pitchFamily="34" charset="0"/>
                <a:cs typeface="Lato" panose="020F0502020204030203" pitchFamily="34" charset="0"/>
              </a:rPr>
              <a:t> </a:t>
            </a:r>
            <a:r>
              <a:rPr lang="en-ZA" sz="1400" dirty="0">
                <a:solidFill>
                  <a:srgbClr val="404040"/>
                </a:solidFill>
                <a:effectLst/>
                <a:latin typeface="Lato" panose="020F0502020204030203" pitchFamily="34" charset="0"/>
                <a:ea typeface="Lato" panose="020F0502020204030203" pitchFamily="34" charset="0"/>
                <a:cs typeface="Lato" panose="020F0502020204030203" pitchFamily="34" charset="0"/>
              </a:rPr>
              <a:t>with assurance on published information as well as independent and objective assessments concerning the stewardship and performance of government policies, programmes or operations.</a:t>
            </a:r>
          </a:p>
          <a:p>
            <a:endParaRPr lang="en-ZA" sz="1200" dirty="0">
              <a:solidFill>
                <a:srgbClr val="404040"/>
              </a:solidFill>
              <a:effectLst/>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354080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4255649" y="-843563"/>
            <a:ext cx="3127705" cy="10271762"/>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3184521" y="1088023"/>
            <a:ext cx="7217265" cy="768993"/>
          </a:xfrm>
          <a:prstGeom prst="rect">
            <a:avLst/>
          </a:prstGeom>
          <a:noFill/>
          <a:ln>
            <a:noFill/>
          </a:ln>
        </p:spPr>
        <p:txBody>
          <a:bodyPr wrap="square" rtlCol="0">
            <a:spAutoFit/>
          </a:bodyPr>
          <a:lstStyle/>
          <a:p>
            <a:pPr>
              <a:lnSpc>
                <a:spcPct val="120000"/>
              </a:lnSpc>
            </a:pPr>
            <a:r>
              <a:rPr lang="en-US" sz="40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Why public sector auditing</a:t>
            </a: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2" name="TextBox 11">
            <a:extLst>
              <a:ext uri="{FF2B5EF4-FFF2-40B4-BE49-F238E27FC236}">
                <a16:creationId xmlns:a16="http://schemas.microsoft.com/office/drawing/2014/main" id="{7BF6FD48-E0B0-46AC-BEBB-05C6B0F4A3F4}"/>
              </a:ext>
            </a:extLst>
          </p:cNvPr>
          <p:cNvSpPr txBox="1"/>
          <p:nvPr/>
        </p:nvSpPr>
        <p:spPr>
          <a:xfrm>
            <a:off x="1149532" y="2989310"/>
            <a:ext cx="9962606" cy="2646878"/>
          </a:xfrm>
          <a:prstGeom prst="rect">
            <a:avLst/>
          </a:prstGeom>
          <a:noFill/>
          <a:ln>
            <a:noFill/>
          </a:ln>
        </p:spPr>
        <p:txBody>
          <a:bodyPr wrap="square" rtlCol="0">
            <a:spAutoFit/>
          </a:bodyPr>
          <a:lstStyle/>
          <a:p>
            <a:r>
              <a:rPr lang="en-ZA" sz="1400" dirty="0">
                <a:solidFill>
                  <a:srgbClr val="000000"/>
                </a:solidFill>
                <a:latin typeface="Lato" panose="020F0502020204030203" pitchFamily="34" charset="0"/>
                <a:ea typeface="Lato" panose="020F0502020204030203" pitchFamily="34" charset="0"/>
                <a:cs typeface="Lato" panose="020F0502020204030203" pitchFamily="34" charset="0"/>
              </a:rPr>
              <a:t>Key stakeholders in the public sector include </a:t>
            </a:r>
            <a:r>
              <a:rPr lang="en-ZA" sz="1400" b="1" u="sng" dirty="0">
                <a:solidFill>
                  <a:srgbClr val="000000"/>
                </a:solidFill>
                <a:latin typeface="Lato" panose="020F0502020204030203" pitchFamily="34" charset="0"/>
                <a:ea typeface="Lato" panose="020F0502020204030203" pitchFamily="34" charset="0"/>
                <a:cs typeface="Lato" panose="020F0502020204030203" pitchFamily="34" charset="0"/>
              </a:rPr>
              <a:t>Parliament, provincial legislatures and their respective committees, national and provincial treasuries, executive authorities, municipal councils, accounting officers and the public at large</a:t>
            </a:r>
            <a:r>
              <a:rPr lang="en-ZA" sz="1400" dirty="0">
                <a:solidFill>
                  <a:srgbClr val="000000"/>
                </a:solidFill>
                <a:latin typeface="Lato" panose="020F0502020204030203" pitchFamily="34" charset="0"/>
                <a:ea typeface="Lato" panose="020F0502020204030203" pitchFamily="34" charset="0"/>
                <a:cs typeface="Lato" panose="020F0502020204030203" pitchFamily="34" charset="0"/>
              </a:rPr>
              <a:t>. When auditing in the public sector, it is important to have an understanding of the three different spheres of government, i.e. national, provincial and local, and how they interact with one another.</a:t>
            </a:r>
          </a:p>
          <a:p>
            <a:endParaRPr lang="en-ZA" sz="1400" dirty="0">
              <a:solidFill>
                <a:srgbClr val="000000"/>
              </a:solidFill>
              <a:latin typeface="Lato" panose="020F0502020204030203" pitchFamily="34" charset="0"/>
              <a:ea typeface="Lato" panose="020F0502020204030203" pitchFamily="34" charset="0"/>
              <a:cs typeface="Lato" panose="020F0502020204030203" pitchFamily="34" charset="0"/>
            </a:endParaRPr>
          </a:p>
          <a:p>
            <a:r>
              <a:rPr lang="en-ZA" sz="1400" dirty="0">
                <a:solidFill>
                  <a:srgbClr val="000000"/>
                </a:solidFill>
                <a:latin typeface="Lato" panose="020F0502020204030203" pitchFamily="34" charset="0"/>
                <a:ea typeface="Lato" panose="020F0502020204030203" pitchFamily="34" charset="0"/>
                <a:cs typeface="Lato" panose="020F0502020204030203" pitchFamily="34" charset="0"/>
              </a:rPr>
              <a:t>Public sector institutions operate within a complex legislative framework. In that context, it is important for public sector auditors to understand the legislation applicable to the institutions they audit.</a:t>
            </a:r>
          </a:p>
          <a:p>
            <a:endParaRPr lang="en-ZA"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r>
              <a:rPr lang="en-ZA" sz="1400" dirty="0">
                <a:solidFill>
                  <a:srgbClr val="000000"/>
                </a:solidFill>
                <a:effectLst/>
                <a:latin typeface="Lato" panose="020F0502020204030203" pitchFamily="34" charset="0"/>
                <a:ea typeface="Lato" panose="020F0502020204030203" pitchFamily="34" charset="0"/>
                <a:cs typeface="Lato" panose="020F0502020204030203" pitchFamily="34" charset="0"/>
              </a:rPr>
              <a:t>The International Organisation of Supreme Audit Institutions (INTOSAI)</a:t>
            </a:r>
            <a:r>
              <a:rPr lang="en-ZA" sz="14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ZA" sz="1400" dirty="0">
                <a:solidFill>
                  <a:srgbClr val="000000"/>
                </a:solidFill>
                <a:effectLst/>
                <a:latin typeface="Lato" panose="020F0502020204030203" pitchFamily="34" charset="0"/>
                <a:ea typeface="Lato" panose="020F0502020204030203" pitchFamily="34" charset="0"/>
                <a:cs typeface="Lato" panose="020F0502020204030203" pitchFamily="34" charset="0"/>
              </a:rPr>
              <a:t>operates as an umbrella organisation for government external audit community. It provides an institutionalised framework for supreme audit institutions (SAIs) to promote development, transfer knowledge and improve government auditing worldwide. The AGSA is a member of INTOSAI.</a:t>
            </a:r>
          </a:p>
          <a:p>
            <a:endParaRPr lang="en-ZA"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389482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A48BAF84-B7F9-446E-9DD8-9D1264A588AC}"/>
              </a:ext>
            </a:extLst>
          </p:cNvPr>
          <p:cNvSpPr/>
          <p:nvPr/>
        </p:nvSpPr>
        <p:spPr>
          <a:xfrm>
            <a:off x="1193073" y="1175657"/>
            <a:ext cx="9892937" cy="5186213"/>
          </a:xfrm>
          <a:prstGeom prst="roundRect">
            <a:avLst>
              <a:gd name="adj" fmla="val 3352"/>
            </a:avLst>
          </a:prstGeom>
          <a:solidFill>
            <a:schemeClr val="bg1"/>
          </a:solidFill>
          <a:ln w="77086" cap="flat">
            <a:noFill/>
            <a:prstDash val="solid"/>
            <a:miter/>
          </a:ln>
          <a:effectLst>
            <a:outerShdw blurRad="584200" dist="457200" dir="5400000" algn="t" rotWithShape="0">
              <a:prstClr val="black">
                <a:alpha val="12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latin typeface="Lato" panose="020F0502020204030203" pitchFamily="34" charset="0"/>
            </a:endParaRPr>
          </a:p>
        </p:txBody>
      </p:sp>
      <p:sp>
        <p:nvSpPr>
          <p:cNvPr id="41" name="TextBox 6">
            <a:extLst>
              <a:ext uri="{FF2B5EF4-FFF2-40B4-BE49-F238E27FC236}">
                <a16:creationId xmlns:a16="http://schemas.microsoft.com/office/drawing/2014/main" id="{191B94A4-BD05-49FE-8AD1-2B2276AA62C2}"/>
              </a:ext>
            </a:extLst>
          </p:cNvPr>
          <p:cNvSpPr txBox="1"/>
          <p:nvPr/>
        </p:nvSpPr>
        <p:spPr>
          <a:xfrm>
            <a:off x="2854960" y="648530"/>
            <a:ext cx="6365240" cy="461665"/>
          </a:xfrm>
          <a:prstGeom prst="rect">
            <a:avLst/>
          </a:prstGeom>
          <a:noFill/>
        </p:spPr>
        <p:txBody>
          <a:bodyPr wrap="square" rtlCol="0">
            <a:spAutoFit/>
          </a:bodyPr>
          <a:lstStyle>
            <a:defPPr>
              <a:defRPr lang="en-US"/>
            </a:defPPr>
            <a:lvl1pPr>
              <a:defRPr sz="5400" b="1">
                <a:solidFill>
                  <a:srgbClr val="36424A"/>
                </a:solidFill>
                <a:latin typeface="+mj-lt"/>
              </a:defRPr>
            </a:lvl1pPr>
          </a:lstStyle>
          <a:p>
            <a:pPr algn="ctr"/>
            <a:r>
              <a:rPr lang="en-US" sz="2400" b="0" dirty="0">
                <a:solidFill>
                  <a:schemeClr val="tx1">
                    <a:lumMod val="85000"/>
                    <a:lumOff val="15000"/>
                  </a:schemeClr>
                </a:solidFill>
                <a:latin typeface="Raleway" pitchFamily="2" charset="0"/>
              </a:rPr>
              <a:t>Public Sector Auditing: A national mandate</a:t>
            </a:r>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6961" y="12112"/>
            <a:ext cx="2389874" cy="1344304"/>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BBC07551-7C41-27DE-CC5C-8E9A1BD120AA}"/>
              </a:ext>
            </a:extLst>
          </p:cNvPr>
          <p:cNvPicPr>
            <a:picLocks noChangeAspect="1"/>
          </p:cNvPicPr>
          <p:nvPr/>
        </p:nvPicPr>
        <p:blipFill rotWithShape="1">
          <a:blip r:embed="rId3">
            <a:extLst>
              <a:ext uri="{28A0092B-C50C-407E-A947-70E740481C1C}">
                <a14:useLocalDpi xmlns:a14="http://schemas.microsoft.com/office/drawing/2010/main" val="0"/>
              </a:ext>
            </a:extLst>
          </a:blip>
          <a:srcRect l="37618" t="14404" r="8497" b="7072"/>
          <a:stretch/>
        </p:blipFill>
        <p:spPr>
          <a:xfrm>
            <a:off x="1193073" y="1175657"/>
            <a:ext cx="9892937" cy="5251675"/>
          </a:xfrm>
          <a:prstGeom prst="rect">
            <a:avLst/>
          </a:prstGeom>
        </p:spPr>
      </p:pic>
    </p:spTree>
    <p:extLst>
      <p:ext uri="{BB962C8B-B14F-4D97-AF65-F5344CB8AC3E}">
        <p14:creationId xmlns:p14="http://schemas.microsoft.com/office/powerpoint/2010/main" val="148302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B0A553AE-FC48-162E-030A-EE76DC9D5A26}"/>
              </a:ext>
            </a:extLst>
          </p:cNvPr>
          <p:cNvSpPr txBox="1"/>
          <p:nvPr/>
        </p:nvSpPr>
        <p:spPr>
          <a:xfrm>
            <a:off x="309696" y="2511252"/>
            <a:ext cx="3661393" cy="1046440"/>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Strategic aspiration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To have stronger, more direct and consistent impact on improving lived reality of ordinary South Africans</a:t>
            </a:r>
          </a:p>
        </p:txBody>
      </p:sp>
      <p:grpSp>
        <p:nvGrpSpPr>
          <p:cNvPr id="6" name="Group 5">
            <a:extLst>
              <a:ext uri="{FF2B5EF4-FFF2-40B4-BE49-F238E27FC236}">
                <a16:creationId xmlns:a16="http://schemas.microsoft.com/office/drawing/2014/main" id="{6EBFA0B0-EB11-4613-BA39-5D9490E3AF91}"/>
              </a:ext>
            </a:extLst>
          </p:cNvPr>
          <p:cNvGrpSpPr/>
          <p:nvPr/>
        </p:nvGrpSpPr>
        <p:grpSpPr>
          <a:xfrm>
            <a:off x="4122677" y="2653877"/>
            <a:ext cx="137811" cy="719149"/>
            <a:chOff x="2322286" y="1837371"/>
            <a:chExt cx="0" cy="2172172"/>
          </a:xfrm>
        </p:grpSpPr>
        <p:cxnSp>
          <p:nvCxnSpPr>
            <p:cNvPr id="7" name="Straight Connector 6">
              <a:extLst>
                <a:ext uri="{FF2B5EF4-FFF2-40B4-BE49-F238E27FC236}">
                  <a16:creationId xmlns:a16="http://schemas.microsoft.com/office/drawing/2014/main" id="{BF1E8AC3-1B30-4242-BEB2-BE9BD8AB6BAC}"/>
                </a:ext>
              </a:extLst>
            </p:cNvPr>
            <p:cNvCxnSpPr/>
            <p:nvPr/>
          </p:nvCxnSpPr>
          <p:spPr>
            <a:xfrm>
              <a:off x="2322286" y="1837371"/>
              <a:ext cx="0" cy="217217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EC8E38-7D36-4081-AE13-F00F2DBA6CC6}"/>
                </a:ext>
              </a:extLst>
            </p:cNvPr>
            <p:cNvCxnSpPr/>
            <p:nvPr/>
          </p:nvCxnSpPr>
          <p:spPr>
            <a:xfrm>
              <a:off x="2322286" y="3031199"/>
              <a:ext cx="0" cy="668132"/>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16:creationId xmlns:a16="http://schemas.microsoft.com/office/drawing/2014/main" id="{746F759C-83C4-4D10-80DE-AC2C2C3C84C7}"/>
              </a:ext>
            </a:extLst>
          </p:cNvPr>
          <p:cNvSpPr/>
          <p:nvPr/>
        </p:nvSpPr>
        <p:spPr>
          <a:xfrm>
            <a:off x="4165600" y="3314700"/>
            <a:ext cx="3708400" cy="2705100"/>
          </a:xfrm>
          <a:prstGeom prst="roundRect">
            <a:avLst>
              <a:gd name="adj" fmla="val 8536"/>
            </a:avLst>
          </a:prstGeom>
          <a:solidFill>
            <a:srgbClr val="36424A">
              <a:alpha val="3000"/>
            </a:srgbClr>
          </a:solidFill>
          <a:ln w="7708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dirty="0">
              <a:solidFill>
                <a:schemeClr val="tx1"/>
              </a:solidFill>
              <a:latin typeface="Lato" panose="020F0502020204030203" pitchFamily="34" charset="0"/>
            </a:endParaRPr>
          </a:p>
        </p:txBody>
      </p:sp>
      <p:sp>
        <p:nvSpPr>
          <p:cNvPr id="24" name="TextBox 23">
            <a:extLst>
              <a:ext uri="{FF2B5EF4-FFF2-40B4-BE49-F238E27FC236}">
                <a16:creationId xmlns:a16="http://schemas.microsoft.com/office/drawing/2014/main" id="{991D7C23-0A7A-4E93-9A89-B7B699B9619E}"/>
              </a:ext>
            </a:extLst>
          </p:cNvPr>
          <p:cNvSpPr txBox="1"/>
          <p:nvPr/>
        </p:nvSpPr>
        <p:spPr>
          <a:xfrm>
            <a:off x="2000250" y="1376637"/>
            <a:ext cx="81915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Outcomes will not change materially if focus is not on shifting public sector culture</a:t>
            </a:r>
          </a:p>
        </p:txBody>
      </p:sp>
      <p:sp>
        <p:nvSpPr>
          <p:cNvPr id="25" name="Rectangle 24">
            <a:extLst>
              <a:ext uri="{FF2B5EF4-FFF2-40B4-BE49-F238E27FC236}">
                <a16:creationId xmlns:a16="http://schemas.microsoft.com/office/drawing/2014/main" id="{C94B1032-F133-4527-81FF-8C43B8530FC7}"/>
              </a:ext>
            </a:extLst>
          </p:cNvPr>
          <p:cNvSpPr/>
          <p:nvPr/>
        </p:nvSpPr>
        <p:spPr>
          <a:xfrm>
            <a:off x="1476894" y="209858"/>
            <a:ext cx="8191500" cy="1077218"/>
          </a:xfrm>
          <a:prstGeom prst="rect">
            <a:avLst/>
          </a:prstGeom>
          <a:noFill/>
        </p:spPr>
        <p:txBody>
          <a:bodyPr wrap="square" rtlCol="0">
            <a:spAutoFit/>
          </a:bodyPr>
          <a:lstStyle/>
          <a:p>
            <a:r>
              <a:rPr lang="en-US" sz="3200" b="1" dirty="0">
                <a:solidFill>
                  <a:schemeClr val="bg1">
                    <a:lumMod val="85000"/>
                  </a:schemeClr>
                </a:solidFill>
                <a:latin typeface="Raleway" pitchFamily="2" charset="77"/>
              </a:rPr>
              <a:t>#CultureShift2030 </a:t>
            </a:r>
            <a:r>
              <a:rPr lang="en-US" sz="3200" dirty="0">
                <a:solidFill>
                  <a:schemeClr val="bg1">
                    <a:lumMod val="85000"/>
                  </a:schemeClr>
                </a:solidFill>
                <a:latin typeface="Raleway" pitchFamily="2" charset="77"/>
              </a:rPr>
              <a:t>Strategy aims to shift gears on public sector auditing</a:t>
            </a:r>
            <a:endParaRPr lang="en-US" sz="2400" dirty="0">
              <a:solidFill>
                <a:schemeClr val="bg1">
                  <a:lumMod val="85000"/>
                </a:schemeClr>
              </a:solidFill>
              <a:latin typeface="Raleway" pitchFamily="2" charset="77"/>
            </a:endParaRPr>
          </a:p>
        </p:txBody>
      </p:sp>
      <p:pic>
        <p:nvPicPr>
          <p:cNvPr id="29" name="Picture 2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07360" y="155536"/>
            <a:ext cx="1902346" cy="1070070"/>
          </a:xfrm>
          <a:prstGeom prst="rect">
            <a:avLst/>
          </a:prstGeom>
        </p:spPr>
      </p:pic>
      <p:sp>
        <p:nvSpPr>
          <p:cNvPr id="30" name="TextBox 29">
            <a:extLst>
              <a:ext uri="{FF2B5EF4-FFF2-40B4-BE49-F238E27FC236}">
                <a16:creationId xmlns:a16="http://schemas.microsoft.com/office/drawing/2014/main" id="{5517B622-FEFD-9B1D-C1D1-388ADDFB3B88}"/>
              </a:ext>
            </a:extLst>
          </p:cNvPr>
          <p:cNvSpPr txBox="1"/>
          <p:nvPr/>
        </p:nvSpPr>
        <p:spPr>
          <a:xfrm>
            <a:off x="2000250" y="1725730"/>
            <a:ext cx="75907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Our commitment: to make a more direct, consistent and meaningful impact on improving lives of ordinary South Africans through #cultureshift2030</a:t>
            </a:r>
          </a:p>
        </p:txBody>
      </p:sp>
      <p:pic>
        <p:nvPicPr>
          <p:cNvPr id="31" name="Picture 30">
            <a:extLst>
              <a:ext uri="{FF2B5EF4-FFF2-40B4-BE49-F238E27FC236}">
                <a16:creationId xmlns:a16="http://schemas.microsoft.com/office/drawing/2014/main" id="{83B827A2-9905-EB8C-3B7D-4D867AD78067}"/>
              </a:ext>
            </a:extLst>
          </p:cNvPr>
          <p:cNvPicPr>
            <a:picLocks noChangeAspect="1"/>
          </p:cNvPicPr>
          <p:nvPr/>
        </p:nvPicPr>
        <p:blipFill rotWithShape="1">
          <a:blip r:embed="rId3"/>
          <a:srcRect t="-1" b="44073"/>
          <a:stretch/>
        </p:blipFill>
        <p:spPr>
          <a:xfrm>
            <a:off x="299356" y="3598712"/>
            <a:ext cx="11498544" cy="2818620"/>
          </a:xfrm>
          <a:prstGeom prst="rect">
            <a:avLst/>
          </a:prstGeom>
          <a:solidFill>
            <a:schemeClr val="bg1"/>
          </a:solidFill>
        </p:spPr>
      </p:pic>
      <p:grpSp>
        <p:nvGrpSpPr>
          <p:cNvPr id="32" name="Group 31">
            <a:extLst>
              <a:ext uri="{FF2B5EF4-FFF2-40B4-BE49-F238E27FC236}">
                <a16:creationId xmlns:a16="http://schemas.microsoft.com/office/drawing/2014/main" id="{BDC1BCD6-0ECA-0201-BA30-B308D9E4552B}"/>
              </a:ext>
            </a:extLst>
          </p:cNvPr>
          <p:cNvGrpSpPr/>
          <p:nvPr/>
        </p:nvGrpSpPr>
        <p:grpSpPr>
          <a:xfrm>
            <a:off x="1045280" y="6387725"/>
            <a:ext cx="10239992" cy="281635"/>
            <a:chOff x="1045280" y="3687425"/>
            <a:chExt cx="10239992" cy="281635"/>
          </a:xfrm>
        </p:grpSpPr>
        <p:sp>
          <p:nvSpPr>
            <p:cNvPr id="33" name="TextBox 32">
              <a:extLst>
                <a:ext uri="{FF2B5EF4-FFF2-40B4-BE49-F238E27FC236}">
                  <a16:creationId xmlns:a16="http://schemas.microsoft.com/office/drawing/2014/main" id="{DB2A2011-DF94-C17C-FE65-8F1A570EC6AF}"/>
                </a:ext>
              </a:extLst>
            </p:cNvPr>
            <p:cNvSpPr txBox="1"/>
            <p:nvPr/>
          </p:nvSpPr>
          <p:spPr>
            <a:xfrm>
              <a:off x="5252224" y="3692061"/>
              <a:ext cx="1692188"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Doing the basics</a:t>
              </a:r>
            </a:p>
          </p:txBody>
        </p:sp>
        <p:sp>
          <p:nvSpPr>
            <p:cNvPr id="34" name="TextBox 33">
              <a:extLst>
                <a:ext uri="{FF2B5EF4-FFF2-40B4-BE49-F238E27FC236}">
                  <a16:creationId xmlns:a16="http://schemas.microsoft.com/office/drawing/2014/main" id="{30D1BE2C-222F-0E01-78C5-2440C53BBBE6}"/>
                </a:ext>
              </a:extLst>
            </p:cNvPr>
            <p:cNvSpPr txBox="1"/>
            <p:nvPr/>
          </p:nvSpPr>
          <p:spPr>
            <a:xfrm>
              <a:off x="3159356" y="3687425"/>
              <a:ext cx="1692188"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Doing nothing</a:t>
              </a:r>
            </a:p>
          </p:txBody>
        </p:sp>
        <p:sp>
          <p:nvSpPr>
            <p:cNvPr id="35" name="TextBox 34">
              <a:extLst>
                <a:ext uri="{FF2B5EF4-FFF2-40B4-BE49-F238E27FC236}">
                  <a16:creationId xmlns:a16="http://schemas.microsoft.com/office/drawing/2014/main" id="{60D5F45D-F2FA-C6F5-8623-320B6383B945}"/>
                </a:ext>
              </a:extLst>
            </p:cNvPr>
            <p:cNvSpPr txBox="1"/>
            <p:nvPr/>
          </p:nvSpPr>
          <p:spPr>
            <a:xfrm>
              <a:off x="1045280" y="3692061"/>
              <a:ext cx="1692188"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Doing harm</a:t>
              </a:r>
            </a:p>
          </p:txBody>
        </p:sp>
        <p:sp>
          <p:nvSpPr>
            <p:cNvPr id="36" name="TextBox 35">
              <a:extLst>
                <a:ext uri="{FF2B5EF4-FFF2-40B4-BE49-F238E27FC236}">
                  <a16:creationId xmlns:a16="http://schemas.microsoft.com/office/drawing/2014/main" id="{CD930967-B83A-3C15-8D5B-4D383537321B}"/>
                </a:ext>
              </a:extLst>
            </p:cNvPr>
            <p:cNvSpPr txBox="1"/>
            <p:nvPr/>
          </p:nvSpPr>
          <p:spPr>
            <a:xfrm>
              <a:off x="7478628" y="3689268"/>
              <a:ext cx="1692188"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Doing no harm</a:t>
              </a:r>
            </a:p>
          </p:txBody>
        </p:sp>
        <p:sp>
          <p:nvSpPr>
            <p:cNvPr id="37" name="TextBox 36">
              <a:extLst>
                <a:ext uri="{FF2B5EF4-FFF2-40B4-BE49-F238E27FC236}">
                  <a16:creationId xmlns:a16="http://schemas.microsoft.com/office/drawing/2014/main" id="{455F1D8B-653A-6E33-A452-50AB904865E9}"/>
                </a:ext>
              </a:extLst>
            </p:cNvPr>
            <p:cNvSpPr txBox="1"/>
            <p:nvPr/>
          </p:nvSpPr>
          <p:spPr>
            <a:xfrm>
              <a:off x="9593084" y="3691963"/>
              <a:ext cx="1692188"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Doing good</a:t>
              </a:r>
            </a:p>
          </p:txBody>
        </p:sp>
      </p:grpSp>
      <p:sp>
        <p:nvSpPr>
          <p:cNvPr id="39" name="TextBox 38">
            <a:extLst>
              <a:ext uri="{FF2B5EF4-FFF2-40B4-BE49-F238E27FC236}">
                <a16:creationId xmlns:a16="http://schemas.microsoft.com/office/drawing/2014/main" id="{E6C164FA-FAE9-EC66-1EA3-17946A2D0E7E}"/>
              </a:ext>
            </a:extLst>
          </p:cNvPr>
          <p:cNvSpPr txBox="1"/>
          <p:nvPr/>
        </p:nvSpPr>
        <p:spPr>
          <a:xfrm>
            <a:off x="4273704" y="2511252"/>
            <a:ext cx="3661393" cy="861774"/>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Theory of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Sustainably and efficiently shift public sector culture through insight, influence and enforcement</a:t>
            </a:r>
          </a:p>
        </p:txBody>
      </p:sp>
      <p:sp>
        <p:nvSpPr>
          <p:cNvPr id="40" name="TextBox 39">
            <a:extLst>
              <a:ext uri="{FF2B5EF4-FFF2-40B4-BE49-F238E27FC236}">
                <a16:creationId xmlns:a16="http://schemas.microsoft.com/office/drawing/2014/main" id="{F4C5435B-E8F1-47D8-DA30-7CE20F5DDA70}"/>
              </a:ext>
            </a:extLst>
          </p:cNvPr>
          <p:cNvSpPr txBox="1"/>
          <p:nvPr/>
        </p:nvSpPr>
        <p:spPr>
          <a:xfrm>
            <a:off x="8239756" y="2511252"/>
            <a:ext cx="3661393" cy="861774"/>
          </a:xfrm>
          <a:prstGeom prst="rect">
            <a:avLst/>
          </a:prstGeom>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Accountability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85000"/>
                  </a:schemeClr>
                </a:solidFill>
                <a:effectLst/>
                <a:uLnTx/>
                <a:uFillTx/>
                <a:latin typeface="Lato" panose="020F0502020204030203" pitchFamily="34" charset="0"/>
                <a:ea typeface="Lato" panose="020F0502020204030203" pitchFamily="34" charset="0"/>
                <a:cs typeface="Lato" panose="020F0502020204030203" pitchFamily="34" charset="0"/>
              </a:rPr>
              <a:t>Broad-based, effective network of stakeholders driving and deepening public sector accountability</a:t>
            </a:r>
          </a:p>
        </p:txBody>
      </p:sp>
      <p:grpSp>
        <p:nvGrpSpPr>
          <p:cNvPr id="41" name="Group 40">
            <a:extLst>
              <a:ext uri="{FF2B5EF4-FFF2-40B4-BE49-F238E27FC236}">
                <a16:creationId xmlns:a16="http://schemas.microsoft.com/office/drawing/2014/main" id="{DA262F20-CAB2-140A-79E4-F0401A76627B}"/>
              </a:ext>
            </a:extLst>
          </p:cNvPr>
          <p:cNvGrpSpPr/>
          <p:nvPr/>
        </p:nvGrpSpPr>
        <p:grpSpPr>
          <a:xfrm>
            <a:off x="8054597" y="2653877"/>
            <a:ext cx="137811" cy="719149"/>
            <a:chOff x="2322286" y="1837371"/>
            <a:chExt cx="0" cy="2172172"/>
          </a:xfrm>
        </p:grpSpPr>
        <p:cxnSp>
          <p:nvCxnSpPr>
            <p:cNvPr id="42" name="Straight Connector 41">
              <a:extLst>
                <a:ext uri="{FF2B5EF4-FFF2-40B4-BE49-F238E27FC236}">
                  <a16:creationId xmlns:a16="http://schemas.microsoft.com/office/drawing/2014/main" id="{6400972E-B94A-B4C6-1F6D-65BE1E2EAA44}"/>
                </a:ext>
              </a:extLst>
            </p:cNvPr>
            <p:cNvCxnSpPr/>
            <p:nvPr/>
          </p:nvCxnSpPr>
          <p:spPr>
            <a:xfrm>
              <a:off x="2322286" y="1837371"/>
              <a:ext cx="0" cy="217217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01E034A-1C4B-4C10-3E6F-7390F5C676C2}"/>
                </a:ext>
              </a:extLst>
            </p:cNvPr>
            <p:cNvCxnSpPr/>
            <p:nvPr/>
          </p:nvCxnSpPr>
          <p:spPr>
            <a:xfrm>
              <a:off x="2322286" y="3031199"/>
              <a:ext cx="0" cy="668132"/>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456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23DE84-0089-4271-B8EF-68B1E9B91AEA}"/>
              </a:ext>
            </a:extLst>
          </p:cNvPr>
          <p:cNvSpPr/>
          <p:nvPr/>
        </p:nvSpPr>
        <p:spPr>
          <a:xfrm>
            <a:off x="607826" y="457770"/>
            <a:ext cx="7774173" cy="523220"/>
          </a:xfrm>
          <a:prstGeom prst="rect">
            <a:avLst/>
          </a:prstGeom>
          <a:noFill/>
        </p:spPr>
        <p:txBody>
          <a:bodyPr wrap="square" rtlCol="0">
            <a:spAutoFit/>
          </a:bodyPr>
          <a:lstStyle/>
          <a:p>
            <a:r>
              <a:rPr lang="en-US" sz="2800" b="1" dirty="0">
                <a:latin typeface="Raleway" pitchFamily="2" charset="77"/>
              </a:rPr>
              <a:t>#CultureShift </a:t>
            </a:r>
            <a:r>
              <a:rPr lang="en-US" sz="2800" dirty="0">
                <a:latin typeface="Raleway" pitchFamily="2" charset="77"/>
              </a:rPr>
              <a:t>Strategy2030</a:t>
            </a:r>
            <a:endParaRPr lang="en-US" sz="2000" dirty="0">
              <a:solidFill>
                <a:schemeClr val="tx1">
                  <a:lumMod val="85000"/>
                  <a:lumOff val="15000"/>
                </a:schemeClr>
              </a:solidFill>
              <a:latin typeface="Raleway" pitchFamily="2" charset="77"/>
            </a:endParaRPr>
          </a:p>
        </p:txBody>
      </p:sp>
      <p:pic>
        <p:nvPicPr>
          <p:cNvPr id="20" name="Picture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82024" y="95536"/>
            <a:ext cx="2389874" cy="1344304"/>
          </a:xfrm>
          <a:prstGeom prst="rect">
            <a:avLst/>
          </a:prstGeom>
        </p:spPr>
      </p:pic>
      <p:sp>
        <p:nvSpPr>
          <p:cNvPr id="2" name="Rectangle 1">
            <a:extLst>
              <a:ext uri="{FF2B5EF4-FFF2-40B4-BE49-F238E27FC236}">
                <a16:creationId xmlns:a16="http://schemas.microsoft.com/office/drawing/2014/main" id="{57A3A586-FD79-D143-02D4-285503ED90BB}"/>
              </a:ext>
            </a:extLst>
          </p:cNvPr>
          <p:cNvSpPr/>
          <p:nvPr/>
        </p:nvSpPr>
        <p:spPr>
          <a:xfrm>
            <a:off x="3525875" y="1034954"/>
            <a:ext cx="4696503" cy="376129"/>
          </a:xfrm>
          <a:prstGeom prst="rect">
            <a:avLst/>
          </a:prstGeom>
        </p:spPr>
        <p:txBody>
          <a:bodyPr wrap="square">
            <a:spAutoFit/>
          </a:bodyPr>
          <a:lstStyle/>
          <a:p>
            <a:pPr algn="ctr">
              <a:lnSpc>
                <a:spcPct val="130000"/>
              </a:lnSpc>
              <a:spcAft>
                <a:spcPts val="6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Shift Public Sector Culture</a:t>
            </a:r>
            <a:endParaRPr lang="id-ID"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46" name="Group 45">
            <a:extLst>
              <a:ext uri="{FF2B5EF4-FFF2-40B4-BE49-F238E27FC236}">
                <a16:creationId xmlns:a16="http://schemas.microsoft.com/office/drawing/2014/main" id="{4716BAE2-EFD4-A222-89E2-DB2DC0FE8EB6}"/>
              </a:ext>
            </a:extLst>
          </p:cNvPr>
          <p:cNvGrpSpPr/>
          <p:nvPr/>
        </p:nvGrpSpPr>
        <p:grpSpPr>
          <a:xfrm>
            <a:off x="5494937" y="3245385"/>
            <a:ext cx="1202128" cy="1133308"/>
            <a:chOff x="6147528" y="2847291"/>
            <a:chExt cx="1195422" cy="1126985"/>
          </a:xfrm>
          <a:solidFill>
            <a:schemeClr val="bg1"/>
          </a:solidFill>
        </p:grpSpPr>
        <p:sp>
          <p:nvSpPr>
            <p:cNvPr id="47" name="Freeform: Shape 4">
              <a:extLst>
                <a:ext uri="{FF2B5EF4-FFF2-40B4-BE49-F238E27FC236}">
                  <a16:creationId xmlns:a16="http://schemas.microsoft.com/office/drawing/2014/main" id="{E4B67F2E-C1F6-72A6-9D30-4A6BFA55098A}"/>
                </a:ext>
              </a:extLst>
            </p:cNvPr>
            <p:cNvSpPr/>
            <p:nvPr/>
          </p:nvSpPr>
          <p:spPr>
            <a:xfrm rot="1496729">
              <a:off x="6574951" y="2847291"/>
              <a:ext cx="767999" cy="558728"/>
            </a:xfrm>
            <a:custGeom>
              <a:avLst/>
              <a:gdLst>
                <a:gd name="connsiteX0" fmla="*/ 1428658 w 1445031"/>
                <a:gd name="connsiteY0" fmla="*/ 18855 h 1051276"/>
                <a:gd name="connsiteX1" fmla="*/ 1444406 w 1445031"/>
                <a:gd name="connsiteY1" fmla="*/ 153540 h 1051276"/>
                <a:gd name="connsiteX2" fmla="*/ 1411029 w 1445031"/>
                <a:gd name="connsiteY2" fmla="*/ 289809 h 1051276"/>
                <a:gd name="connsiteX3" fmla="*/ 1263290 w 1445031"/>
                <a:gd name="connsiteY3" fmla="*/ 442786 h 1051276"/>
                <a:gd name="connsiteX4" fmla="*/ 1207160 w 1445031"/>
                <a:gd name="connsiteY4" fmla="*/ 471478 h 1051276"/>
                <a:gd name="connsiteX5" fmla="*/ 1143395 w 1445031"/>
                <a:gd name="connsiteY5" fmla="*/ 497478 h 1051276"/>
                <a:gd name="connsiteX6" fmla="*/ 1059752 w 1445031"/>
                <a:gd name="connsiteY6" fmla="*/ 536607 h 1051276"/>
                <a:gd name="connsiteX7" fmla="*/ 976257 w 1445031"/>
                <a:gd name="connsiteY7" fmla="*/ 621060 h 1051276"/>
                <a:gd name="connsiteX8" fmla="*/ 1061817 w 1445031"/>
                <a:gd name="connsiteY8" fmla="*/ 439540 h 1051276"/>
                <a:gd name="connsiteX9" fmla="*/ 1188535 w 1445031"/>
                <a:gd name="connsiteY9" fmla="*/ 284240 h 1051276"/>
                <a:gd name="connsiteX10" fmla="*/ 946016 w 1445031"/>
                <a:gd name="connsiteY10" fmla="*/ 592368 h 1051276"/>
                <a:gd name="connsiteX11" fmla="*/ 909358 w 1445031"/>
                <a:gd name="connsiteY11" fmla="*/ 440720 h 1051276"/>
                <a:gd name="connsiteX12" fmla="*/ 909542 w 1445031"/>
                <a:gd name="connsiteY12" fmla="*/ 359327 h 1051276"/>
                <a:gd name="connsiteX13" fmla="*/ 949224 w 1445031"/>
                <a:gd name="connsiteY13" fmla="*/ 262666 h 1051276"/>
                <a:gd name="connsiteX14" fmla="*/ 1078118 w 1445031"/>
                <a:gd name="connsiteY14" fmla="*/ 172459 h 1051276"/>
                <a:gd name="connsiteX15" fmla="*/ 1271293 w 1445031"/>
                <a:gd name="connsiteY15" fmla="*/ 120975 h 1051276"/>
                <a:gd name="connsiteX16" fmla="*/ 1383259 w 1445031"/>
                <a:gd name="connsiteY16" fmla="*/ 72663 h 1051276"/>
                <a:gd name="connsiteX17" fmla="*/ 1428658 w 1445031"/>
                <a:gd name="connsiteY17" fmla="*/ 18855 h 1051276"/>
                <a:gd name="connsiteX18" fmla="*/ 166 w 1445031"/>
                <a:gd name="connsiteY18" fmla="*/ 0 h 1051276"/>
                <a:gd name="connsiteX19" fmla="*/ 220147 w 1445031"/>
                <a:gd name="connsiteY19" fmla="*/ 58766 h 1051276"/>
                <a:gd name="connsiteX20" fmla="*/ 482896 w 1445031"/>
                <a:gd name="connsiteY20" fmla="*/ 36780 h 1051276"/>
                <a:gd name="connsiteX21" fmla="*/ 686477 w 1445031"/>
                <a:gd name="connsiteY21" fmla="*/ 74704 h 1051276"/>
                <a:gd name="connsiteX22" fmla="*/ 842644 w 1445031"/>
                <a:gd name="connsiteY22" fmla="*/ 269105 h 1051276"/>
                <a:gd name="connsiteX23" fmla="*/ 867874 w 1445031"/>
                <a:gd name="connsiteY23" fmla="*/ 395721 h 1051276"/>
                <a:gd name="connsiteX24" fmla="*/ 870345 w 1445031"/>
                <a:gd name="connsiteY24" fmla="*/ 457275 h 1051276"/>
                <a:gd name="connsiteX25" fmla="*/ 874900 w 1445031"/>
                <a:gd name="connsiteY25" fmla="*/ 513438 h 1051276"/>
                <a:gd name="connsiteX26" fmla="*/ 829617 w 1445031"/>
                <a:gd name="connsiteY26" fmla="*/ 463337 h 1051276"/>
                <a:gd name="connsiteX27" fmla="*/ 730391 w 1445031"/>
                <a:gd name="connsiteY27" fmla="*/ 372495 h 1051276"/>
                <a:gd name="connsiteX28" fmla="*/ 437207 w 1445031"/>
                <a:gd name="connsiteY28" fmla="*/ 228906 h 1051276"/>
                <a:gd name="connsiteX29" fmla="*/ 426415 w 1445031"/>
                <a:gd name="connsiteY29" fmla="*/ 228692 h 1051276"/>
                <a:gd name="connsiteX30" fmla="*/ 426274 w 1445031"/>
                <a:gd name="connsiteY30" fmla="*/ 228624 h 1051276"/>
                <a:gd name="connsiteX31" fmla="*/ 426118 w 1445031"/>
                <a:gd name="connsiteY31" fmla="*/ 229070 h 1051276"/>
                <a:gd name="connsiteX32" fmla="*/ 426415 w 1445031"/>
                <a:gd name="connsiteY32" fmla="*/ 228692 h 1051276"/>
                <a:gd name="connsiteX33" fmla="*/ 535955 w 1445031"/>
                <a:gd name="connsiteY33" fmla="*/ 283971 h 1051276"/>
                <a:gd name="connsiteX34" fmla="*/ 1045428 w 1445031"/>
                <a:gd name="connsiteY34" fmla="*/ 865128 h 1051276"/>
                <a:gd name="connsiteX35" fmla="*/ 1087578 w 1445031"/>
                <a:gd name="connsiteY35" fmla="*/ 986821 h 1051276"/>
                <a:gd name="connsiteX36" fmla="*/ 1095351 w 1445031"/>
                <a:gd name="connsiteY36" fmla="*/ 1012624 h 1051276"/>
                <a:gd name="connsiteX37" fmla="*/ 1096035 w 1445031"/>
                <a:gd name="connsiteY37" fmla="*/ 1015239 h 1051276"/>
                <a:gd name="connsiteX38" fmla="*/ 1035073 w 1445031"/>
                <a:gd name="connsiteY38" fmla="*/ 1047847 h 1051276"/>
                <a:gd name="connsiteX39" fmla="*/ 1026734 w 1445031"/>
                <a:gd name="connsiteY39" fmla="*/ 1051276 h 1051276"/>
                <a:gd name="connsiteX40" fmla="*/ 1005318 w 1445031"/>
                <a:gd name="connsiteY40" fmla="*/ 946425 h 1051276"/>
                <a:gd name="connsiteX41" fmla="*/ 916036 w 1445031"/>
                <a:gd name="connsiteY41" fmla="*/ 719587 h 1051276"/>
                <a:gd name="connsiteX42" fmla="*/ 673859 w 1445031"/>
                <a:gd name="connsiteY42" fmla="*/ 519442 h 1051276"/>
                <a:gd name="connsiteX43" fmla="*/ 478293 w 1445031"/>
                <a:gd name="connsiteY43" fmla="*/ 477081 h 1051276"/>
                <a:gd name="connsiteX44" fmla="*/ 9507 w 1445031"/>
                <a:gd name="connsiteY44" fmla="*/ 61513 h 1051276"/>
                <a:gd name="connsiteX45" fmla="*/ 50 w 1445031"/>
                <a:gd name="connsiteY45" fmla="*/ 5869 h 1051276"/>
                <a:gd name="connsiteX46" fmla="*/ 166 w 1445031"/>
                <a:gd name="connsiteY46" fmla="*/ 0 h 105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45031" h="1051276">
                  <a:moveTo>
                    <a:pt x="1428658" y="18855"/>
                  </a:moveTo>
                  <a:cubicBezTo>
                    <a:pt x="1441161" y="65214"/>
                    <a:pt x="1447061" y="119869"/>
                    <a:pt x="1444406" y="153540"/>
                  </a:cubicBezTo>
                  <a:cubicBezTo>
                    <a:pt x="1440902" y="200856"/>
                    <a:pt x="1433047" y="247509"/>
                    <a:pt x="1411029" y="289809"/>
                  </a:cubicBezTo>
                  <a:cubicBezTo>
                    <a:pt x="1377101" y="355086"/>
                    <a:pt x="1326760" y="404763"/>
                    <a:pt x="1263290" y="442786"/>
                  </a:cubicBezTo>
                  <a:cubicBezTo>
                    <a:pt x="1244961" y="453776"/>
                    <a:pt x="1216749" y="467200"/>
                    <a:pt x="1207160" y="471478"/>
                  </a:cubicBezTo>
                  <a:cubicBezTo>
                    <a:pt x="1195027" y="476382"/>
                    <a:pt x="1160581" y="490139"/>
                    <a:pt x="1143395" y="497478"/>
                  </a:cubicBezTo>
                  <a:cubicBezTo>
                    <a:pt x="1115072" y="509537"/>
                    <a:pt x="1089108" y="513741"/>
                    <a:pt x="1059752" y="536607"/>
                  </a:cubicBezTo>
                  <a:cubicBezTo>
                    <a:pt x="1013911" y="572564"/>
                    <a:pt x="1000082" y="588607"/>
                    <a:pt x="976257" y="621060"/>
                  </a:cubicBezTo>
                  <a:cubicBezTo>
                    <a:pt x="998938" y="557702"/>
                    <a:pt x="1026635" y="496888"/>
                    <a:pt x="1061817" y="439540"/>
                  </a:cubicBezTo>
                  <a:cubicBezTo>
                    <a:pt x="1097037" y="382081"/>
                    <a:pt x="1138712" y="329897"/>
                    <a:pt x="1188535" y="284240"/>
                  </a:cubicBezTo>
                  <a:cubicBezTo>
                    <a:pt x="1106884" y="325656"/>
                    <a:pt x="1002109" y="413355"/>
                    <a:pt x="946016" y="592368"/>
                  </a:cubicBezTo>
                  <a:cubicBezTo>
                    <a:pt x="927023" y="541955"/>
                    <a:pt x="919426" y="491023"/>
                    <a:pt x="909358" y="440720"/>
                  </a:cubicBezTo>
                  <a:cubicBezTo>
                    <a:pt x="906777" y="425968"/>
                    <a:pt x="906998" y="386212"/>
                    <a:pt x="909542" y="359327"/>
                  </a:cubicBezTo>
                  <a:cubicBezTo>
                    <a:pt x="912935" y="323628"/>
                    <a:pt x="928867" y="291764"/>
                    <a:pt x="949224" y="262666"/>
                  </a:cubicBezTo>
                  <a:cubicBezTo>
                    <a:pt x="981089" y="217083"/>
                    <a:pt x="1027962" y="191931"/>
                    <a:pt x="1078118" y="172459"/>
                  </a:cubicBezTo>
                  <a:cubicBezTo>
                    <a:pt x="1140555" y="148229"/>
                    <a:pt x="1207418" y="140042"/>
                    <a:pt x="1271293" y="120975"/>
                  </a:cubicBezTo>
                  <a:cubicBezTo>
                    <a:pt x="1310422" y="109321"/>
                    <a:pt x="1349219" y="96377"/>
                    <a:pt x="1383259" y="72663"/>
                  </a:cubicBezTo>
                  <a:cubicBezTo>
                    <a:pt x="1402216" y="59460"/>
                    <a:pt x="1417446" y="42864"/>
                    <a:pt x="1428658" y="18855"/>
                  </a:cubicBezTo>
                  <a:close/>
                  <a:moveTo>
                    <a:pt x="166" y="0"/>
                  </a:moveTo>
                  <a:cubicBezTo>
                    <a:pt x="62497" y="64142"/>
                    <a:pt x="142096" y="60378"/>
                    <a:pt x="220147" y="58766"/>
                  </a:cubicBezTo>
                  <a:cubicBezTo>
                    <a:pt x="308097" y="56939"/>
                    <a:pt x="394913" y="39400"/>
                    <a:pt x="482896" y="36780"/>
                  </a:cubicBezTo>
                  <a:cubicBezTo>
                    <a:pt x="553532" y="34659"/>
                    <a:pt x="622469" y="41900"/>
                    <a:pt x="686477" y="74704"/>
                  </a:cubicBezTo>
                  <a:cubicBezTo>
                    <a:pt x="764094" y="114472"/>
                    <a:pt x="815497" y="187757"/>
                    <a:pt x="842644" y="269105"/>
                  </a:cubicBezTo>
                  <a:cubicBezTo>
                    <a:pt x="856291" y="310045"/>
                    <a:pt x="864280" y="352791"/>
                    <a:pt x="867874" y="395721"/>
                  </a:cubicBezTo>
                  <a:cubicBezTo>
                    <a:pt x="869594" y="416196"/>
                    <a:pt x="870257" y="436771"/>
                    <a:pt x="870345" y="457275"/>
                  </a:cubicBezTo>
                  <a:cubicBezTo>
                    <a:pt x="870398" y="471259"/>
                    <a:pt x="864581" y="501947"/>
                    <a:pt x="874900" y="513438"/>
                  </a:cubicBezTo>
                  <a:cubicBezTo>
                    <a:pt x="858392" y="495061"/>
                    <a:pt x="844578" y="478664"/>
                    <a:pt x="829617" y="463337"/>
                  </a:cubicBezTo>
                  <a:cubicBezTo>
                    <a:pt x="811603" y="444906"/>
                    <a:pt x="737027" y="377660"/>
                    <a:pt x="730391" y="372495"/>
                  </a:cubicBezTo>
                  <a:cubicBezTo>
                    <a:pt x="642561" y="304497"/>
                    <a:pt x="544660" y="256917"/>
                    <a:pt x="437207" y="228906"/>
                  </a:cubicBezTo>
                  <a:cubicBezTo>
                    <a:pt x="433844" y="228022"/>
                    <a:pt x="429930" y="223694"/>
                    <a:pt x="426415" y="228692"/>
                  </a:cubicBezTo>
                  <a:cubicBezTo>
                    <a:pt x="426368" y="228670"/>
                    <a:pt x="426321" y="228647"/>
                    <a:pt x="426274" y="228624"/>
                  </a:cubicBezTo>
                  <a:cubicBezTo>
                    <a:pt x="426207" y="228766"/>
                    <a:pt x="426221" y="228917"/>
                    <a:pt x="426118" y="229070"/>
                  </a:cubicBezTo>
                  <a:cubicBezTo>
                    <a:pt x="426118" y="229070"/>
                    <a:pt x="426415" y="228692"/>
                    <a:pt x="426415" y="228692"/>
                  </a:cubicBezTo>
                  <a:cubicBezTo>
                    <a:pt x="463773" y="245411"/>
                    <a:pt x="500579" y="263226"/>
                    <a:pt x="535955" y="283971"/>
                  </a:cubicBezTo>
                  <a:cubicBezTo>
                    <a:pt x="760097" y="415154"/>
                    <a:pt x="943465" y="626538"/>
                    <a:pt x="1045428" y="865128"/>
                  </a:cubicBezTo>
                  <a:cubicBezTo>
                    <a:pt x="1062329" y="904646"/>
                    <a:pt x="1076392" y="945323"/>
                    <a:pt x="1087578" y="986821"/>
                  </a:cubicBezTo>
                  <a:cubicBezTo>
                    <a:pt x="1089031" y="992204"/>
                    <a:pt x="1092038" y="1001509"/>
                    <a:pt x="1095351" y="1012624"/>
                  </a:cubicBezTo>
                  <a:lnTo>
                    <a:pt x="1096035" y="1015239"/>
                  </a:lnTo>
                  <a:lnTo>
                    <a:pt x="1035073" y="1047847"/>
                  </a:lnTo>
                  <a:lnTo>
                    <a:pt x="1026734" y="1051276"/>
                  </a:lnTo>
                  <a:lnTo>
                    <a:pt x="1005318" y="946425"/>
                  </a:lnTo>
                  <a:cubicBezTo>
                    <a:pt x="984277" y="867300"/>
                    <a:pt x="957712" y="790362"/>
                    <a:pt x="916036" y="719587"/>
                  </a:cubicBezTo>
                  <a:cubicBezTo>
                    <a:pt x="859655" y="623810"/>
                    <a:pt x="781068" y="554070"/>
                    <a:pt x="673859" y="519442"/>
                  </a:cubicBezTo>
                  <a:cubicBezTo>
                    <a:pt x="610094" y="498834"/>
                    <a:pt x="544145" y="487877"/>
                    <a:pt x="478293" y="477081"/>
                  </a:cubicBezTo>
                  <a:cubicBezTo>
                    <a:pt x="254112" y="440297"/>
                    <a:pt x="64247" y="286790"/>
                    <a:pt x="9507" y="61513"/>
                  </a:cubicBezTo>
                  <a:cubicBezTo>
                    <a:pt x="5072" y="43210"/>
                    <a:pt x="1717" y="24643"/>
                    <a:pt x="50" y="5869"/>
                  </a:cubicBezTo>
                  <a:cubicBezTo>
                    <a:pt x="-94" y="4355"/>
                    <a:pt x="113" y="2836"/>
                    <a:pt x="166" y="0"/>
                  </a:cubicBezTo>
                  <a:close/>
                </a:path>
              </a:pathLst>
            </a:custGeom>
            <a:grpFill/>
            <a:ln w="5450" cap="flat">
              <a:noFill/>
              <a:prstDash val="solid"/>
              <a:miter/>
            </a:ln>
          </p:spPr>
          <p:txBody>
            <a:bodyPr wrap="square" rtlCol="0" anchor="ctr">
              <a:noAutofit/>
            </a:bodyPr>
            <a:lstStyle/>
            <a:p>
              <a:pPr defTabSz="914446">
                <a:defRPr/>
              </a:pPr>
              <a:endParaRPr lang="en-US" dirty="0">
                <a:solidFill>
                  <a:prstClr val="black"/>
                </a:solidFill>
                <a:latin typeface="Arial"/>
                <a:ea typeface="Arial Unicode MS"/>
              </a:endParaRPr>
            </a:p>
          </p:txBody>
        </p:sp>
        <p:sp>
          <p:nvSpPr>
            <p:cNvPr id="48" name="Freeform: Shape 5">
              <a:extLst>
                <a:ext uri="{FF2B5EF4-FFF2-40B4-BE49-F238E27FC236}">
                  <a16:creationId xmlns:a16="http://schemas.microsoft.com/office/drawing/2014/main" id="{FA4C4707-1312-E8CB-657B-7538DF22DFD9}"/>
                </a:ext>
              </a:extLst>
            </p:cNvPr>
            <p:cNvSpPr/>
            <p:nvPr/>
          </p:nvSpPr>
          <p:spPr>
            <a:xfrm>
              <a:off x="6147528" y="3109554"/>
              <a:ext cx="1117182" cy="864722"/>
            </a:xfrm>
            <a:custGeom>
              <a:avLst/>
              <a:gdLst>
                <a:gd name="connsiteX0" fmla="*/ 944140 w 1178350"/>
                <a:gd name="connsiteY0" fmla="*/ 641170 h 913221"/>
                <a:gd name="connsiteX1" fmla="*/ 944140 w 1178350"/>
                <a:gd name="connsiteY1" fmla="*/ 856219 h 913221"/>
                <a:gd name="connsiteX2" fmla="*/ 889936 w 1178350"/>
                <a:gd name="connsiteY2" fmla="*/ 912780 h 913221"/>
                <a:gd name="connsiteX3" fmla="*/ 724967 w 1178350"/>
                <a:gd name="connsiteY3" fmla="*/ 913369 h 913221"/>
                <a:gd name="connsiteX4" fmla="*/ 696097 w 1178350"/>
                <a:gd name="connsiteY4" fmla="*/ 883910 h 913221"/>
                <a:gd name="connsiteX5" fmla="*/ 696687 w 1178350"/>
                <a:gd name="connsiteY5" fmla="*/ 736616 h 913221"/>
                <a:gd name="connsiteX6" fmla="*/ 661336 w 1178350"/>
                <a:gd name="connsiteY6" fmla="*/ 699498 h 913221"/>
                <a:gd name="connsiteX7" fmla="*/ 519934 w 1178350"/>
                <a:gd name="connsiteY7" fmla="*/ 699498 h 913221"/>
                <a:gd name="connsiteX8" fmla="*/ 484584 w 1178350"/>
                <a:gd name="connsiteY8" fmla="*/ 736616 h 913221"/>
                <a:gd name="connsiteX9" fmla="*/ 485173 w 1178350"/>
                <a:gd name="connsiteY9" fmla="*/ 883910 h 913221"/>
                <a:gd name="connsiteX10" fmla="*/ 455714 w 1178350"/>
                <a:gd name="connsiteY10" fmla="*/ 912780 h 913221"/>
                <a:gd name="connsiteX11" fmla="*/ 293691 w 1178350"/>
                <a:gd name="connsiteY11" fmla="*/ 912191 h 913221"/>
                <a:gd name="connsiteX12" fmla="*/ 237130 w 1178350"/>
                <a:gd name="connsiteY12" fmla="*/ 855040 h 913221"/>
                <a:gd name="connsiteX13" fmla="*/ 236541 w 1178350"/>
                <a:gd name="connsiteY13" fmla="*/ 421997 h 913221"/>
                <a:gd name="connsiteX14" fmla="*/ 230649 w 1178350"/>
                <a:gd name="connsiteY14" fmla="*/ 395484 h 913221"/>
                <a:gd name="connsiteX15" fmla="*/ 208260 w 1178350"/>
                <a:gd name="connsiteY15" fmla="*/ 407267 h 913221"/>
                <a:gd name="connsiteX16" fmla="*/ 110457 w 1178350"/>
                <a:gd name="connsiteY16" fmla="*/ 477968 h 913221"/>
                <a:gd name="connsiteX17" fmla="*/ 58021 w 1178350"/>
                <a:gd name="connsiteY17" fmla="*/ 493876 h 913221"/>
                <a:gd name="connsiteX18" fmla="*/ 2638 w 1178350"/>
                <a:gd name="connsiteY18" fmla="*/ 452634 h 913221"/>
                <a:gd name="connsiteX19" fmla="*/ 25616 w 1178350"/>
                <a:gd name="connsiteY19" fmla="*/ 390770 h 913221"/>
                <a:gd name="connsiteX20" fmla="*/ 211795 w 1178350"/>
                <a:gd name="connsiteY20" fmla="*/ 256439 h 913221"/>
                <a:gd name="connsiteX21" fmla="*/ 532307 w 1178350"/>
                <a:gd name="connsiteY21" fmla="*/ 26071 h 913221"/>
                <a:gd name="connsiteX22" fmla="*/ 648963 w 1178350"/>
                <a:gd name="connsiteY22" fmla="*/ 26071 h 913221"/>
                <a:gd name="connsiteX23" fmla="*/ 770923 w 1178350"/>
                <a:gd name="connsiteY23" fmla="*/ 113858 h 913221"/>
                <a:gd name="connsiteX24" fmla="*/ 798025 w 1178350"/>
                <a:gd name="connsiteY24" fmla="*/ 102075 h 913221"/>
                <a:gd name="connsiteX25" fmla="*/ 851051 w 1178350"/>
                <a:gd name="connsiteY25" fmla="*/ 50816 h 913221"/>
                <a:gd name="connsiteX26" fmla="*/ 904076 w 1178350"/>
                <a:gd name="connsiteY26" fmla="*/ 50816 h 913221"/>
                <a:gd name="connsiteX27" fmla="*/ 944140 w 1178350"/>
                <a:gd name="connsiteY27" fmla="*/ 90880 h 913221"/>
                <a:gd name="connsiteX28" fmla="*/ 943551 w 1178350"/>
                <a:gd name="connsiteY28" fmla="*/ 199878 h 913221"/>
                <a:gd name="connsiteX29" fmla="*/ 976545 w 1178350"/>
                <a:gd name="connsiteY29" fmla="*/ 262330 h 913221"/>
                <a:gd name="connsiteX30" fmla="*/ 1144460 w 1178350"/>
                <a:gd name="connsiteY30" fmla="*/ 381933 h 913221"/>
                <a:gd name="connsiteX31" fmla="*/ 1179810 w 1178350"/>
                <a:gd name="connsiteY31" fmla="*/ 429656 h 913221"/>
                <a:gd name="connsiteX32" fmla="*/ 1155065 w 1178350"/>
                <a:gd name="connsiteY32" fmla="*/ 482682 h 913221"/>
                <a:gd name="connsiteX33" fmla="*/ 1079651 w 1178350"/>
                <a:gd name="connsiteY33" fmla="*/ 482682 h 913221"/>
                <a:gd name="connsiteX34" fmla="*/ 978902 w 1178350"/>
                <a:gd name="connsiteY34" fmla="*/ 411392 h 913221"/>
                <a:gd name="connsiteX35" fmla="*/ 949443 w 1178350"/>
                <a:gd name="connsiteY35" fmla="*/ 395484 h 913221"/>
                <a:gd name="connsiteX36" fmla="*/ 944140 w 1178350"/>
                <a:gd name="connsiteY36" fmla="*/ 427888 h 913221"/>
                <a:gd name="connsiteX37" fmla="*/ 944140 w 1178350"/>
                <a:gd name="connsiteY37" fmla="*/ 641170 h 913221"/>
                <a:gd name="connsiteX0" fmla="*/ 944140 w 1180071"/>
                <a:gd name="connsiteY0" fmla="*/ 641170 h 913398"/>
                <a:gd name="connsiteX1" fmla="*/ 944140 w 1180071"/>
                <a:gd name="connsiteY1" fmla="*/ 856219 h 913398"/>
                <a:gd name="connsiteX2" fmla="*/ 889936 w 1180071"/>
                <a:gd name="connsiteY2" fmla="*/ 912780 h 913398"/>
                <a:gd name="connsiteX3" fmla="*/ 724967 w 1180071"/>
                <a:gd name="connsiteY3" fmla="*/ 913369 h 913398"/>
                <a:gd name="connsiteX4" fmla="*/ 696097 w 1180071"/>
                <a:gd name="connsiteY4" fmla="*/ 883910 h 913398"/>
                <a:gd name="connsiteX5" fmla="*/ 696687 w 1180071"/>
                <a:gd name="connsiteY5" fmla="*/ 736616 h 913398"/>
                <a:gd name="connsiteX6" fmla="*/ 661336 w 1180071"/>
                <a:gd name="connsiteY6" fmla="*/ 699498 h 913398"/>
                <a:gd name="connsiteX7" fmla="*/ 519934 w 1180071"/>
                <a:gd name="connsiteY7" fmla="*/ 699498 h 913398"/>
                <a:gd name="connsiteX8" fmla="*/ 484584 w 1180071"/>
                <a:gd name="connsiteY8" fmla="*/ 736616 h 913398"/>
                <a:gd name="connsiteX9" fmla="*/ 485173 w 1180071"/>
                <a:gd name="connsiteY9" fmla="*/ 883910 h 913398"/>
                <a:gd name="connsiteX10" fmla="*/ 455714 w 1180071"/>
                <a:gd name="connsiteY10" fmla="*/ 912780 h 913398"/>
                <a:gd name="connsiteX11" fmla="*/ 293691 w 1180071"/>
                <a:gd name="connsiteY11" fmla="*/ 912191 h 913398"/>
                <a:gd name="connsiteX12" fmla="*/ 237130 w 1180071"/>
                <a:gd name="connsiteY12" fmla="*/ 855040 h 913398"/>
                <a:gd name="connsiteX13" fmla="*/ 236541 w 1180071"/>
                <a:gd name="connsiteY13" fmla="*/ 421997 h 913398"/>
                <a:gd name="connsiteX14" fmla="*/ 230649 w 1180071"/>
                <a:gd name="connsiteY14" fmla="*/ 395484 h 913398"/>
                <a:gd name="connsiteX15" fmla="*/ 208260 w 1180071"/>
                <a:gd name="connsiteY15" fmla="*/ 407267 h 913398"/>
                <a:gd name="connsiteX16" fmla="*/ 110457 w 1180071"/>
                <a:gd name="connsiteY16" fmla="*/ 477968 h 913398"/>
                <a:gd name="connsiteX17" fmla="*/ 58021 w 1180071"/>
                <a:gd name="connsiteY17" fmla="*/ 493876 h 913398"/>
                <a:gd name="connsiteX18" fmla="*/ 2638 w 1180071"/>
                <a:gd name="connsiteY18" fmla="*/ 452634 h 913398"/>
                <a:gd name="connsiteX19" fmla="*/ 25616 w 1180071"/>
                <a:gd name="connsiteY19" fmla="*/ 390770 h 913398"/>
                <a:gd name="connsiteX20" fmla="*/ 211795 w 1180071"/>
                <a:gd name="connsiteY20" fmla="*/ 256439 h 913398"/>
                <a:gd name="connsiteX21" fmla="*/ 532307 w 1180071"/>
                <a:gd name="connsiteY21" fmla="*/ 26071 h 913398"/>
                <a:gd name="connsiteX22" fmla="*/ 648963 w 1180071"/>
                <a:gd name="connsiteY22" fmla="*/ 26071 h 913398"/>
                <a:gd name="connsiteX23" fmla="*/ 770923 w 1180071"/>
                <a:gd name="connsiteY23" fmla="*/ 113858 h 913398"/>
                <a:gd name="connsiteX24" fmla="*/ 798025 w 1180071"/>
                <a:gd name="connsiteY24" fmla="*/ 102075 h 913398"/>
                <a:gd name="connsiteX25" fmla="*/ 904076 w 1180071"/>
                <a:gd name="connsiteY25" fmla="*/ 50816 h 913398"/>
                <a:gd name="connsiteX26" fmla="*/ 944140 w 1180071"/>
                <a:gd name="connsiteY26" fmla="*/ 90880 h 913398"/>
                <a:gd name="connsiteX27" fmla="*/ 943551 w 1180071"/>
                <a:gd name="connsiteY27" fmla="*/ 199878 h 913398"/>
                <a:gd name="connsiteX28" fmla="*/ 976545 w 1180071"/>
                <a:gd name="connsiteY28" fmla="*/ 262330 h 913398"/>
                <a:gd name="connsiteX29" fmla="*/ 1144460 w 1180071"/>
                <a:gd name="connsiteY29" fmla="*/ 381933 h 913398"/>
                <a:gd name="connsiteX30" fmla="*/ 1179810 w 1180071"/>
                <a:gd name="connsiteY30" fmla="*/ 429656 h 913398"/>
                <a:gd name="connsiteX31" fmla="*/ 1155065 w 1180071"/>
                <a:gd name="connsiteY31" fmla="*/ 482682 h 913398"/>
                <a:gd name="connsiteX32" fmla="*/ 1079651 w 1180071"/>
                <a:gd name="connsiteY32" fmla="*/ 482682 h 913398"/>
                <a:gd name="connsiteX33" fmla="*/ 978902 w 1180071"/>
                <a:gd name="connsiteY33" fmla="*/ 411392 h 913398"/>
                <a:gd name="connsiteX34" fmla="*/ 949443 w 1180071"/>
                <a:gd name="connsiteY34" fmla="*/ 395484 h 913398"/>
                <a:gd name="connsiteX35" fmla="*/ 944140 w 1180071"/>
                <a:gd name="connsiteY35" fmla="*/ 427888 h 913398"/>
                <a:gd name="connsiteX36" fmla="*/ 944140 w 1180071"/>
                <a:gd name="connsiteY36" fmla="*/ 641170 h 913398"/>
                <a:gd name="connsiteX0" fmla="*/ 944140 w 1180071"/>
                <a:gd name="connsiteY0" fmla="*/ 641170 h 913398"/>
                <a:gd name="connsiteX1" fmla="*/ 944140 w 1180071"/>
                <a:gd name="connsiteY1" fmla="*/ 856219 h 913398"/>
                <a:gd name="connsiteX2" fmla="*/ 889936 w 1180071"/>
                <a:gd name="connsiteY2" fmla="*/ 912780 h 913398"/>
                <a:gd name="connsiteX3" fmla="*/ 724967 w 1180071"/>
                <a:gd name="connsiteY3" fmla="*/ 913369 h 913398"/>
                <a:gd name="connsiteX4" fmla="*/ 696097 w 1180071"/>
                <a:gd name="connsiteY4" fmla="*/ 883910 h 913398"/>
                <a:gd name="connsiteX5" fmla="*/ 696687 w 1180071"/>
                <a:gd name="connsiteY5" fmla="*/ 736616 h 913398"/>
                <a:gd name="connsiteX6" fmla="*/ 661336 w 1180071"/>
                <a:gd name="connsiteY6" fmla="*/ 699498 h 913398"/>
                <a:gd name="connsiteX7" fmla="*/ 519934 w 1180071"/>
                <a:gd name="connsiteY7" fmla="*/ 699498 h 913398"/>
                <a:gd name="connsiteX8" fmla="*/ 484584 w 1180071"/>
                <a:gd name="connsiteY8" fmla="*/ 736616 h 913398"/>
                <a:gd name="connsiteX9" fmla="*/ 485173 w 1180071"/>
                <a:gd name="connsiteY9" fmla="*/ 883910 h 913398"/>
                <a:gd name="connsiteX10" fmla="*/ 455714 w 1180071"/>
                <a:gd name="connsiteY10" fmla="*/ 912780 h 913398"/>
                <a:gd name="connsiteX11" fmla="*/ 293691 w 1180071"/>
                <a:gd name="connsiteY11" fmla="*/ 912191 h 913398"/>
                <a:gd name="connsiteX12" fmla="*/ 237130 w 1180071"/>
                <a:gd name="connsiteY12" fmla="*/ 855040 h 913398"/>
                <a:gd name="connsiteX13" fmla="*/ 236541 w 1180071"/>
                <a:gd name="connsiteY13" fmla="*/ 421997 h 913398"/>
                <a:gd name="connsiteX14" fmla="*/ 230649 w 1180071"/>
                <a:gd name="connsiteY14" fmla="*/ 395484 h 913398"/>
                <a:gd name="connsiteX15" fmla="*/ 208260 w 1180071"/>
                <a:gd name="connsiteY15" fmla="*/ 407267 h 913398"/>
                <a:gd name="connsiteX16" fmla="*/ 110457 w 1180071"/>
                <a:gd name="connsiteY16" fmla="*/ 477968 h 913398"/>
                <a:gd name="connsiteX17" fmla="*/ 58021 w 1180071"/>
                <a:gd name="connsiteY17" fmla="*/ 493876 h 913398"/>
                <a:gd name="connsiteX18" fmla="*/ 2638 w 1180071"/>
                <a:gd name="connsiteY18" fmla="*/ 452634 h 913398"/>
                <a:gd name="connsiteX19" fmla="*/ 25616 w 1180071"/>
                <a:gd name="connsiteY19" fmla="*/ 390770 h 913398"/>
                <a:gd name="connsiteX20" fmla="*/ 211795 w 1180071"/>
                <a:gd name="connsiteY20" fmla="*/ 256439 h 913398"/>
                <a:gd name="connsiteX21" fmla="*/ 532307 w 1180071"/>
                <a:gd name="connsiteY21" fmla="*/ 26071 h 913398"/>
                <a:gd name="connsiteX22" fmla="*/ 648963 w 1180071"/>
                <a:gd name="connsiteY22" fmla="*/ 26071 h 913398"/>
                <a:gd name="connsiteX23" fmla="*/ 770923 w 1180071"/>
                <a:gd name="connsiteY23" fmla="*/ 113858 h 913398"/>
                <a:gd name="connsiteX24" fmla="*/ 798025 w 1180071"/>
                <a:gd name="connsiteY24" fmla="*/ 102075 h 913398"/>
                <a:gd name="connsiteX25" fmla="*/ 944140 w 1180071"/>
                <a:gd name="connsiteY25" fmla="*/ 90880 h 913398"/>
                <a:gd name="connsiteX26" fmla="*/ 943551 w 1180071"/>
                <a:gd name="connsiteY26" fmla="*/ 199878 h 913398"/>
                <a:gd name="connsiteX27" fmla="*/ 976545 w 1180071"/>
                <a:gd name="connsiteY27" fmla="*/ 262330 h 913398"/>
                <a:gd name="connsiteX28" fmla="*/ 1144460 w 1180071"/>
                <a:gd name="connsiteY28" fmla="*/ 381933 h 913398"/>
                <a:gd name="connsiteX29" fmla="*/ 1179810 w 1180071"/>
                <a:gd name="connsiteY29" fmla="*/ 429656 h 913398"/>
                <a:gd name="connsiteX30" fmla="*/ 1155065 w 1180071"/>
                <a:gd name="connsiteY30" fmla="*/ 482682 h 913398"/>
                <a:gd name="connsiteX31" fmla="*/ 1079651 w 1180071"/>
                <a:gd name="connsiteY31" fmla="*/ 482682 h 913398"/>
                <a:gd name="connsiteX32" fmla="*/ 978902 w 1180071"/>
                <a:gd name="connsiteY32" fmla="*/ 411392 h 913398"/>
                <a:gd name="connsiteX33" fmla="*/ 949443 w 1180071"/>
                <a:gd name="connsiteY33" fmla="*/ 395484 h 913398"/>
                <a:gd name="connsiteX34" fmla="*/ 944140 w 1180071"/>
                <a:gd name="connsiteY34" fmla="*/ 427888 h 913398"/>
                <a:gd name="connsiteX35" fmla="*/ 944140 w 1180071"/>
                <a:gd name="connsiteY35" fmla="*/ 641170 h 913398"/>
                <a:gd name="connsiteX0" fmla="*/ 944140 w 1180071"/>
                <a:gd name="connsiteY0" fmla="*/ 641170 h 913398"/>
                <a:gd name="connsiteX1" fmla="*/ 944140 w 1180071"/>
                <a:gd name="connsiteY1" fmla="*/ 856219 h 913398"/>
                <a:gd name="connsiteX2" fmla="*/ 889936 w 1180071"/>
                <a:gd name="connsiteY2" fmla="*/ 912780 h 913398"/>
                <a:gd name="connsiteX3" fmla="*/ 724967 w 1180071"/>
                <a:gd name="connsiteY3" fmla="*/ 913369 h 913398"/>
                <a:gd name="connsiteX4" fmla="*/ 696097 w 1180071"/>
                <a:gd name="connsiteY4" fmla="*/ 883910 h 913398"/>
                <a:gd name="connsiteX5" fmla="*/ 696687 w 1180071"/>
                <a:gd name="connsiteY5" fmla="*/ 736616 h 913398"/>
                <a:gd name="connsiteX6" fmla="*/ 661336 w 1180071"/>
                <a:gd name="connsiteY6" fmla="*/ 699498 h 913398"/>
                <a:gd name="connsiteX7" fmla="*/ 519934 w 1180071"/>
                <a:gd name="connsiteY7" fmla="*/ 699498 h 913398"/>
                <a:gd name="connsiteX8" fmla="*/ 484584 w 1180071"/>
                <a:gd name="connsiteY8" fmla="*/ 736616 h 913398"/>
                <a:gd name="connsiteX9" fmla="*/ 485173 w 1180071"/>
                <a:gd name="connsiteY9" fmla="*/ 883910 h 913398"/>
                <a:gd name="connsiteX10" fmla="*/ 455714 w 1180071"/>
                <a:gd name="connsiteY10" fmla="*/ 912780 h 913398"/>
                <a:gd name="connsiteX11" fmla="*/ 293691 w 1180071"/>
                <a:gd name="connsiteY11" fmla="*/ 912191 h 913398"/>
                <a:gd name="connsiteX12" fmla="*/ 237130 w 1180071"/>
                <a:gd name="connsiteY12" fmla="*/ 855040 h 913398"/>
                <a:gd name="connsiteX13" fmla="*/ 236541 w 1180071"/>
                <a:gd name="connsiteY13" fmla="*/ 421997 h 913398"/>
                <a:gd name="connsiteX14" fmla="*/ 230649 w 1180071"/>
                <a:gd name="connsiteY14" fmla="*/ 395484 h 913398"/>
                <a:gd name="connsiteX15" fmla="*/ 208260 w 1180071"/>
                <a:gd name="connsiteY15" fmla="*/ 407267 h 913398"/>
                <a:gd name="connsiteX16" fmla="*/ 110457 w 1180071"/>
                <a:gd name="connsiteY16" fmla="*/ 477968 h 913398"/>
                <a:gd name="connsiteX17" fmla="*/ 58021 w 1180071"/>
                <a:gd name="connsiteY17" fmla="*/ 493876 h 913398"/>
                <a:gd name="connsiteX18" fmla="*/ 2638 w 1180071"/>
                <a:gd name="connsiteY18" fmla="*/ 452634 h 913398"/>
                <a:gd name="connsiteX19" fmla="*/ 25616 w 1180071"/>
                <a:gd name="connsiteY19" fmla="*/ 390770 h 913398"/>
                <a:gd name="connsiteX20" fmla="*/ 211795 w 1180071"/>
                <a:gd name="connsiteY20" fmla="*/ 256439 h 913398"/>
                <a:gd name="connsiteX21" fmla="*/ 532307 w 1180071"/>
                <a:gd name="connsiteY21" fmla="*/ 26071 h 913398"/>
                <a:gd name="connsiteX22" fmla="*/ 648963 w 1180071"/>
                <a:gd name="connsiteY22" fmla="*/ 26071 h 913398"/>
                <a:gd name="connsiteX23" fmla="*/ 770923 w 1180071"/>
                <a:gd name="connsiteY23" fmla="*/ 113858 h 913398"/>
                <a:gd name="connsiteX24" fmla="*/ 798025 w 1180071"/>
                <a:gd name="connsiteY24" fmla="*/ 102075 h 913398"/>
                <a:gd name="connsiteX25" fmla="*/ 943551 w 1180071"/>
                <a:gd name="connsiteY25" fmla="*/ 199878 h 913398"/>
                <a:gd name="connsiteX26" fmla="*/ 976545 w 1180071"/>
                <a:gd name="connsiteY26" fmla="*/ 262330 h 913398"/>
                <a:gd name="connsiteX27" fmla="*/ 1144460 w 1180071"/>
                <a:gd name="connsiteY27" fmla="*/ 381933 h 913398"/>
                <a:gd name="connsiteX28" fmla="*/ 1179810 w 1180071"/>
                <a:gd name="connsiteY28" fmla="*/ 429656 h 913398"/>
                <a:gd name="connsiteX29" fmla="*/ 1155065 w 1180071"/>
                <a:gd name="connsiteY29" fmla="*/ 482682 h 913398"/>
                <a:gd name="connsiteX30" fmla="*/ 1079651 w 1180071"/>
                <a:gd name="connsiteY30" fmla="*/ 482682 h 913398"/>
                <a:gd name="connsiteX31" fmla="*/ 978902 w 1180071"/>
                <a:gd name="connsiteY31" fmla="*/ 411392 h 913398"/>
                <a:gd name="connsiteX32" fmla="*/ 949443 w 1180071"/>
                <a:gd name="connsiteY32" fmla="*/ 395484 h 913398"/>
                <a:gd name="connsiteX33" fmla="*/ 944140 w 1180071"/>
                <a:gd name="connsiteY33" fmla="*/ 427888 h 913398"/>
                <a:gd name="connsiteX34" fmla="*/ 944140 w 1180071"/>
                <a:gd name="connsiteY34" fmla="*/ 641170 h 913398"/>
                <a:gd name="connsiteX0" fmla="*/ 944140 w 1180071"/>
                <a:gd name="connsiteY0" fmla="*/ 641170 h 913398"/>
                <a:gd name="connsiteX1" fmla="*/ 944140 w 1180071"/>
                <a:gd name="connsiteY1" fmla="*/ 856219 h 913398"/>
                <a:gd name="connsiteX2" fmla="*/ 889936 w 1180071"/>
                <a:gd name="connsiteY2" fmla="*/ 912780 h 913398"/>
                <a:gd name="connsiteX3" fmla="*/ 724967 w 1180071"/>
                <a:gd name="connsiteY3" fmla="*/ 913369 h 913398"/>
                <a:gd name="connsiteX4" fmla="*/ 696097 w 1180071"/>
                <a:gd name="connsiteY4" fmla="*/ 883910 h 913398"/>
                <a:gd name="connsiteX5" fmla="*/ 696687 w 1180071"/>
                <a:gd name="connsiteY5" fmla="*/ 736616 h 913398"/>
                <a:gd name="connsiteX6" fmla="*/ 661336 w 1180071"/>
                <a:gd name="connsiteY6" fmla="*/ 699498 h 913398"/>
                <a:gd name="connsiteX7" fmla="*/ 519934 w 1180071"/>
                <a:gd name="connsiteY7" fmla="*/ 699498 h 913398"/>
                <a:gd name="connsiteX8" fmla="*/ 484584 w 1180071"/>
                <a:gd name="connsiteY8" fmla="*/ 736616 h 913398"/>
                <a:gd name="connsiteX9" fmla="*/ 485173 w 1180071"/>
                <a:gd name="connsiteY9" fmla="*/ 883910 h 913398"/>
                <a:gd name="connsiteX10" fmla="*/ 455714 w 1180071"/>
                <a:gd name="connsiteY10" fmla="*/ 912780 h 913398"/>
                <a:gd name="connsiteX11" fmla="*/ 293691 w 1180071"/>
                <a:gd name="connsiteY11" fmla="*/ 912191 h 913398"/>
                <a:gd name="connsiteX12" fmla="*/ 237130 w 1180071"/>
                <a:gd name="connsiteY12" fmla="*/ 855040 h 913398"/>
                <a:gd name="connsiteX13" fmla="*/ 236541 w 1180071"/>
                <a:gd name="connsiteY13" fmla="*/ 421997 h 913398"/>
                <a:gd name="connsiteX14" fmla="*/ 230649 w 1180071"/>
                <a:gd name="connsiteY14" fmla="*/ 395484 h 913398"/>
                <a:gd name="connsiteX15" fmla="*/ 208260 w 1180071"/>
                <a:gd name="connsiteY15" fmla="*/ 407267 h 913398"/>
                <a:gd name="connsiteX16" fmla="*/ 110457 w 1180071"/>
                <a:gd name="connsiteY16" fmla="*/ 477968 h 913398"/>
                <a:gd name="connsiteX17" fmla="*/ 58021 w 1180071"/>
                <a:gd name="connsiteY17" fmla="*/ 493876 h 913398"/>
                <a:gd name="connsiteX18" fmla="*/ 2638 w 1180071"/>
                <a:gd name="connsiteY18" fmla="*/ 452634 h 913398"/>
                <a:gd name="connsiteX19" fmla="*/ 25616 w 1180071"/>
                <a:gd name="connsiteY19" fmla="*/ 390770 h 913398"/>
                <a:gd name="connsiteX20" fmla="*/ 211795 w 1180071"/>
                <a:gd name="connsiteY20" fmla="*/ 256439 h 913398"/>
                <a:gd name="connsiteX21" fmla="*/ 532307 w 1180071"/>
                <a:gd name="connsiteY21" fmla="*/ 26071 h 913398"/>
                <a:gd name="connsiteX22" fmla="*/ 648963 w 1180071"/>
                <a:gd name="connsiteY22" fmla="*/ 26071 h 913398"/>
                <a:gd name="connsiteX23" fmla="*/ 770923 w 1180071"/>
                <a:gd name="connsiteY23" fmla="*/ 113858 h 913398"/>
                <a:gd name="connsiteX24" fmla="*/ 798025 w 1180071"/>
                <a:gd name="connsiteY24" fmla="*/ 102075 h 913398"/>
                <a:gd name="connsiteX25" fmla="*/ 976545 w 1180071"/>
                <a:gd name="connsiteY25" fmla="*/ 262330 h 913398"/>
                <a:gd name="connsiteX26" fmla="*/ 1144460 w 1180071"/>
                <a:gd name="connsiteY26" fmla="*/ 381933 h 913398"/>
                <a:gd name="connsiteX27" fmla="*/ 1179810 w 1180071"/>
                <a:gd name="connsiteY27" fmla="*/ 429656 h 913398"/>
                <a:gd name="connsiteX28" fmla="*/ 1155065 w 1180071"/>
                <a:gd name="connsiteY28" fmla="*/ 482682 h 913398"/>
                <a:gd name="connsiteX29" fmla="*/ 1079651 w 1180071"/>
                <a:gd name="connsiteY29" fmla="*/ 482682 h 913398"/>
                <a:gd name="connsiteX30" fmla="*/ 978902 w 1180071"/>
                <a:gd name="connsiteY30" fmla="*/ 411392 h 913398"/>
                <a:gd name="connsiteX31" fmla="*/ 949443 w 1180071"/>
                <a:gd name="connsiteY31" fmla="*/ 395484 h 913398"/>
                <a:gd name="connsiteX32" fmla="*/ 944140 w 1180071"/>
                <a:gd name="connsiteY32" fmla="*/ 427888 h 913398"/>
                <a:gd name="connsiteX33" fmla="*/ 944140 w 1180071"/>
                <a:gd name="connsiteY33" fmla="*/ 641170 h 913398"/>
                <a:gd name="connsiteX0" fmla="*/ 944140 w 1180071"/>
                <a:gd name="connsiteY0" fmla="*/ 641170 h 913398"/>
                <a:gd name="connsiteX1" fmla="*/ 944140 w 1180071"/>
                <a:gd name="connsiteY1" fmla="*/ 856219 h 913398"/>
                <a:gd name="connsiteX2" fmla="*/ 889936 w 1180071"/>
                <a:gd name="connsiteY2" fmla="*/ 912780 h 913398"/>
                <a:gd name="connsiteX3" fmla="*/ 724967 w 1180071"/>
                <a:gd name="connsiteY3" fmla="*/ 913369 h 913398"/>
                <a:gd name="connsiteX4" fmla="*/ 696097 w 1180071"/>
                <a:gd name="connsiteY4" fmla="*/ 883910 h 913398"/>
                <a:gd name="connsiteX5" fmla="*/ 696687 w 1180071"/>
                <a:gd name="connsiteY5" fmla="*/ 736616 h 913398"/>
                <a:gd name="connsiteX6" fmla="*/ 661336 w 1180071"/>
                <a:gd name="connsiteY6" fmla="*/ 699498 h 913398"/>
                <a:gd name="connsiteX7" fmla="*/ 519934 w 1180071"/>
                <a:gd name="connsiteY7" fmla="*/ 699498 h 913398"/>
                <a:gd name="connsiteX8" fmla="*/ 484584 w 1180071"/>
                <a:gd name="connsiteY8" fmla="*/ 736616 h 913398"/>
                <a:gd name="connsiteX9" fmla="*/ 485173 w 1180071"/>
                <a:gd name="connsiteY9" fmla="*/ 883910 h 913398"/>
                <a:gd name="connsiteX10" fmla="*/ 455714 w 1180071"/>
                <a:gd name="connsiteY10" fmla="*/ 912780 h 913398"/>
                <a:gd name="connsiteX11" fmla="*/ 293691 w 1180071"/>
                <a:gd name="connsiteY11" fmla="*/ 912191 h 913398"/>
                <a:gd name="connsiteX12" fmla="*/ 237130 w 1180071"/>
                <a:gd name="connsiteY12" fmla="*/ 855040 h 913398"/>
                <a:gd name="connsiteX13" fmla="*/ 236541 w 1180071"/>
                <a:gd name="connsiteY13" fmla="*/ 421997 h 913398"/>
                <a:gd name="connsiteX14" fmla="*/ 230649 w 1180071"/>
                <a:gd name="connsiteY14" fmla="*/ 395484 h 913398"/>
                <a:gd name="connsiteX15" fmla="*/ 208260 w 1180071"/>
                <a:gd name="connsiteY15" fmla="*/ 407267 h 913398"/>
                <a:gd name="connsiteX16" fmla="*/ 110457 w 1180071"/>
                <a:gd name="connsiteY16" fmla="*/ 477968 h 913398"/>
                <a:gd name="connsiteX17" fmla="*/ 58021 w 1180071"/>
                <a:gd name="connsiteY17" fmla="*/ 493876 h 913398"/>
                <a:gd name="connsiteX18" fmla="*/ 2638 w 1180071"/>
                <a:gd name="connsiteY18" fmla="*/ 452634 h 913398"/>
                <a:gd name="connsiteX19" fmla="*/ 25616 w 1180071"/>
                <a:gd name="connsiteY19" fmla="*/ 390770 h 913398"/>
                <a:gd name="connsiteX20" fmla="*/ 211795 w 1180071"/>
                <a:gd name="connsiteY20" fmla="*/ 256439 h 913398"/>
                <a:gd name="connsiteX21" fmla="*/ 532307 w 1180071"/>
                <a:gd name="connsiteY21" fmla="*/ 26071 h 913398"/>
                <a:gd name="connsiteX22" fmla="*/ 648963 w 1180071"/>
                <a:gd name="connsiteY22" fmla="*/ 26071 h 913398"/>
                <a:gd name="connsiteX23" fmla="*/ 770923 w 1180071"/>
                <a:gd name="connsiteY23" fmla="*/ 113858 h 913398"/>
                <a:gd name="connsiteX24" fmla="*/ 976545 w 1180071"/>
                <a:gd name="connsiteY24" fmla="*/ 262330 h 913398"/>
                <a:gd name="connsiteX25" fmla="*/ 1144460 w 1180071"/>
                <a:gd name="connsiteY25" fmla="*/ 381933 h 913398"/>
                <a:gd name="connsiteX26" fmla="*/ 1179810 w 1180071"/>
                <a:gd name="connsiteY26" fmla="*/ 429656 h 913398"/>
                <a:gd name="connsiteX27" fmla="*/ 1155065 w 1180071"/>
                <a:gd name="connsiteY27" fmla="*/ 482682 h 913398"/>
                <a:gd name="connsiteX28" fmla="*/ 1079651 w 1180071"/>
                <a:gd name="connsiteY28" fmla="*/ 482682 h 913398"/>
                <a:gd name="connsiteX29" fmla="*/ 978902 w 1180071"/>
                <a:gd name="connsiteY29" fmla="*/ 411392 h 913398"/>
                <a:gd name="connsiteX30" fmla="*/ 949443 w 1180071"/>
                <a:gd name="connsiteY30" fmla="*/ 395484 h 913398"/>
                <a:gd name="connsiteX31" fmla="*/ 944140 w 1180071"/>
                <a:gd name="connsiteY31" fmla="*/ 427888 h 913398"/>
                <a:gd name="connsiteX32" fmla="*/ 944140 w 1180071"/>
                <a:gd name="connsiteY32" fmla="*/ 641170 h 913398"/>
                <a:gd name="connsiteX0" fmla="*/ 944140 w 1180071"/>
                <a:gd name="connsiteY0" fmla="*/ 641170 h 913398"/>
                <a:gd name="connsiteX1" fmla="*/ 944140 w 1180071"/>
                <a:gd name="connsiteY1" fmla="*/ 856219 h 913398"/>
                <a:gd name="connsiteX2" fmla="*/ 889936 w 1180071"/>
                <a:gd name="connsiteY2" fmla="*/ 912780 h 913398"/>
                <a:gd name="connsiteX3" fmla="*/ 724967 w 1180071"/>
                <a:gd name="connsiteY3" fmla="*/ 913369 h 913398"/>
                <a:gd name="connsiteX4" fmla="*/ 696097 w 1180071"/>
                <a:gd name="connsiteY4" fmla="*/ 883910 h 913398"/>
                <a:gd name="connsiteX5" fmla="*/ 696687 w 1180071"/>
                <a:gd name="connsiteY5" fmla="*/ 736616 h 913398"/>
                <a:gd name="connsiteX6" fmla="*/ 661336 w 1180071"/>
                <a:gd name="connsiteY6" fmla="*/ 699498 h 913398"/>
                <a:gd name="connsiteX7" fmla="*/ 519934 w 1180071"/>
                <a:gd name="connsiteY7" fmla="*/ 699498 h 913398"/>
                <a:gd name="connsiteX8" fmla="*/ 484584 w 1180071"/>
                <a:gd name="connsiteY8" fmla="*/ 736616 h 913398"/>
                <a:gd name="connsiteX9" fmla="*/ 485173 w 1180071"/>
                <a:gd name="connsiteY9" fmla="*/ 883910 h 913398"/>
                <a:gd name="connsiteX10" fmla="*/ 455714 w 1180071"/>
                <a:gd name="connsiteY10" fmla="*/ 912780 h 913398"/>
                <a:gd name="connsiteX11" fmla="*/ 293691 w 1180071"/>
                <a:gd name="connsiteY11" fmla="*/ 912191 h 913398"/>
                <a:gd name="connsiteX12" fmla="*/ 237130 w 1180071"/>
                <a:gd name="connsiteY12" fmla="*/ 855040 h 913398"/>
                <a:gd name="connsiteX13" fmla="*/ 236541 w 1180071"/>
                <a:gd name="connsiteY13" fmla="*/ 421997 h 913398"/>
                <a:gd name="connsiteX14" fmla="*/ 230649 w 1180071"/>
                <a:gd name="connsiteY14" fmla="*/ 395484 h 913398"/>
                <a:gd name="connsiteX15" fmla="*/ 208260 w 1180071"/>
                <a:gd name="connsiteY15" fmla="*/ 407267 h 913398"/>
                <a:gd name="connsiteX16" fmla="*/ 110457 w 1180071"/>
                <a:gd name="connsiteY16" fmla="*/ 477968 h 913398"/>
                <a:gd name="connsiteX17" fmla="*/ 58021 w 1180071"/>
                <a:gd name="connsiteY17" fmla="*/ 493876 h 913398"/>
                <a:gd name="connsiteX18" fmla="*/ 2638 w 1180071"/>
                <a:gd name="connsiteY18" fmla="*/ 452634 h 913398"/>
                <a:gd name="connsiteX19" fmla="*/ 25616 w 1180071"/>
                <a:gd name="connsiteY19" fmla="*/ 390770 h 913398"/>
                <a:gd name="connsiteX20" fmla="*/ 211795 w 1180071"/>
                <a:gd name="connsiteY20" fmla="*/ 256439 h 913398"/>
                <a:gd name="connsiteX21" fmla="*/ 532307 w 1180071"/>
                <a:gd name="connsiteY21" fmla="*/ 26071 h 913398"/>
                <a:gd name="connsiteX22" fmla="*/ 648963 w 1180071"/>
                <a:gd name="connsiteY22" fmla="*/ 26071 h 913398"/>
                <a:gd name="connsiteX23" fmla="*/ 976545 w 1180071"/>
                <a:gd name="connsiteY23" fmla="*/ 262330 h 913398"/>
                <a:gd name="connsiteX24" fmla="*/ 1144460 w 1180071"/>
                <a:gd name="connsiteY24" fmla="*/ 381933 h 913398"/>
                <a:gd name="connsiteX25" fmla="*/ 1179810 w 1180071"/>
                <a:gd name="connsiteY25" fmla="*/ 429656 h 913398"/>
                <a:gd name="connsiteX26" fmla="*/ 1155065 w 1180071"/>
                <a:gd name="connsiteY26" fmla="*/ 482682 h 913398"/>
                <a:gd name="connsiteX27" fmla="*/ 1079651 w 1180071"/>
                <a:gd name="connsiteY27" fmla="*/ 482682 h 913398"/>
                <a:gd name="connsiteX28" fmla="*/ 978902 w 1180071"/>
                <a:gd name="connsiteY28" fmla="*/ 411392 h 913398"/>
                <a:gd name="connsiteX29" fmla="*/ 949443 w 1180071"/>
                <a:gd name="connsiteY29" fmla="*/ 395484 h 913398"/>
                <a:gd name="connsiteX30" fmla="*/ 944140 w 1180071"/>
                <a:gd name="connsiteY30" fmla="*/ 427888 h 913398"/>
                <a:gd name="connsiteX31" fmla="*/ 944140 w 1180071"/>
                <a:gd name="connsiteY31" fmla="*/ 641170 h 91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0071" h="913398">
                  <a:moveTo>
                    <a:pt x="944140" y="641170"/>
                  </a:moveTo>
                  <a:lnTo>
                    <a:pt x="944140" y="856219"/>
                  </a:lnTo>
                  <a:cubicBezTo>
                    <a:pt x="944140" y="896872"/>
                    <a:pt x="930000" y="912191"/>
                    <a:pt x="889936" y="912780"/>
                  </a:cubicBezTo>
                  <a:lnTo>
                    <a:pt x="724967" y="913369"/>
                  </a:lnTo>
                  <a:cubicBezTo>
                    <a:pt x="703168" y="913958"/>
                    <a:pt x="695508" y="905710"/>
                    <a:pt x="696097" y="883910"/>
                  </a:cubicBezTo>
                  <a:cubicBezTo>
                    <a:pt x="697276" y="835009"/>
                    <a:pt x="695508" y="785518"/>
                    <a:pt x="696687" y="736616"/>
                  </a:cubicBezTo>
                  <a:cubicBezTo>
                    <a:pt x="697276" y="710693"/>
                    <a:pt x="688438" y="698909"/>
                    <a:pt x="661336" y="699498"/>
                  </a:cubicBezTo>
                  <a:cubicBezTo>
                    <a:pt x="614202" y="700677"/>
                    <a:pt x="567068" y="700677"/>
                    <a:pt x="519934" y="699498"/>
                  </a:cubicBezTo>
                  <a:cubicBezTo>
                    <a:pt x="492243" y="698909"/>
                    <a:pt x="483994" y="711282"/>
                    <a:pt x="484584" y="736616"/>
                  </a:cubicBezTo>
                  <a:cubicBezTo>
                    <a:pt x="485762" y="785518"/>
                    <a:pt x="483994" y="835009"/>
                    <a:pt x="485173" y="883910"/>
                  </a:cubicBezTo>
                  <a:cubicBezTo>
                    <a:pt x="485762" y="905710"/>
                    <a:pt x="477513" y="913369"/>
                    <a:pt x="455714" y="912780"/>
                  </a:cubicBezTo>
                  <a:cubicBezTo>
                    <a:pt x="401510" y="911601"/>
                    <a:pt x="347895" y="912780"/>
                    <a:pt x="293691" y="912191"/>
                  </a:cubicBezTo>
                  <a:cubicBezTo>
                    <a:pt x="251270" y="911601"/>
                    <a:pt x="237130" y="897461"/>
                    <a:pt x="237130" y="855040"/>
                  </a:cubicBezTo>
                  <a:cubicBezTo>
                    <a:pt x="237130" y="710693"/>
                    <a:pt x="237130" y="566345"/>
                    <a:pt x="236541" y="421997"/>
                  </a:cubicBezTo>
                  <a:cubicBezTo>
                    <a:pt x="236541" y="413159"/>
                    <a:pt x="241843" y="400197"/>
                    <a:pt x="230649" y="395484"/>
                  </a:cubicBezTo>
                  <a:cubicBezTo>
                    <a:pt x="222401" y="391949"/>
                    <a:pt x="215330" y="401965"/>
                    <a:pt x="208260" y="407267"/>
                  </a:cubicBezTo>
                  <a:cubicBezTo>
                    <a:pt x="175267" y="430834"/>
                    <a:pt x="142862" y="453812"/>
                    <a:pt x="110457" y="477968"/>
                  </a:cubicBezTo>
                  <a:cubicBezTo>
                    <a:pt x="94549" y="489752"/>
                    <a:pt x="77463" y="496233"/>
                    <a:pt x="58021" y="493876"/>
                  </a:cubicBezTo>
                  <a:cubicBezTo>
                    <a:pt x="31508" y="490930"/>
                    <a:pt x="10297" y="479736"/>
                    <a:pt x="2638" y="452634"/>
                  </a:cubicBezTo>
                  <a:cubicBezTo>
                    <a:pt x="-5021" y="427299"/>
                    <a:pt x="4406" y="406089"/>
                    <a:pt x="25616" y="390770"/>
                  </a:cubicBezTo>
                  <a:lnTo>
                    <a:pt x="211795" y="256439"/>
                  </a:lnTo>
                  <a:lnTo>
                    <a:pt x="532307" y="26071"/>
                  </a:lnTo>
                  <a:cubicBezTo>
                    <a:pt x="581208" y="-8690"/>
                    <a:pt x="599473" y="-8690"/>
                    <a:pt x="648963" y="26071"/>
                  </a:cubicBezTo>
                  <a:lnTo>
                    <a:pt x="976545" y="262330"/>
                  </a:lnTo>
                  <a:lnTo>
                    <a:pt x="1144460" y="381933"/>
                  </a:lnTo>
                  <a:cubicBezTo>
                    <a:pt x="1161546" y="394306"/>
                    <a:pt x="1178043" y="406089"/>
                    <a:pt x="1179810" y="429656"/>
                  </a:cubicBezTo>
                  <a:cubicBezTo>
                    <a:pt x="1181578" y="452045"/>
                    <a:pt x="1174508" y="470898"/>
                    <a:pt x="1155065" y="482682"/>
                  </a:cubicBezTo>
                  <a:cubicBezTo>
                    <a:pt x="1130320" y="498000"/>
                    <a:pt x="1103807" y="498589"/>
                    <a:pt x="1079651" y="482682"/>
                  </a:cubicBezTo>
                  <a:cubicBezTo>
                    <a:pt x="1045479" y="460293"/>
                    <a:pt x="1012485" y="434959"/>
                    <a:pt x="978902" y="411392"/>
                  </a:cubicBezTo>
                  <a:cubicBezTo>
                    <a:pt x="969475" y="404911"/>
                    <a:pt x="960048" y="390770"/>
                    <a:pt x="949443" y="395484"/>
                  </a:cubicBezTo>
                  <a:cubicBezTo>
                    <a:pt x="937659" y="400786"/>
                    <a:pt x="944140" y="416694"/>
                    <a:pt x="944140" y="427888"/>
                  </a:cubicBezTo>
                  <a:cubicBezTo>
                    <a:pt x="943551" y="499768"/>
                    <a:pt x="944140" y="570469"/>
                    <a:pt x="944140" y="641170"/>
                  </a:cubicBezTo>
                  <a:close/>
                </a:path>
              </a:pathLst>
            </a:custGeom>
            <a:grpFill/>
            <a:ln w="5876" cap="flat">
              <a:noFill/>
              <a:prstDash val="solid"/>
              <a:miter/>
            </a:ln>
          </p:spPr>
          <p:txBody>
            <a:bodyPr rtlCol="0" anchor="ctr"/>
            <a:lstStyle/>
            <a:p>
              <a:pPr defTabSz="914446">
                <a:defRPr/>
              </a:pPr>
              <a:endParaRPr lang="en-US" dirty="0">
                <a:solidFill>
                  <a:prstClr val="black"/>
                </a:solidFill>
                <a:latin typeface="Arial"/>
                <a:ea typeface="Arial Unicode MS"/>
              </a:endParaRPr>
            </a:p>
          </p:txBody>
        </p:sp>
      </p:grpSp>
      <p:grpSp>
        <p:nvGrpSpPr>
          <p:cNvPr id="49" name="Group 48">
            <a:extLst>
              <a:ext uri="{FF2B5EF4-FFF2-40B4-BE49-F238E27FC236}">
                <a16:creationId xmlns:a16="http://schemas.microsoft.com/office/drawing/2014/main" id="{54F69CAF-D452-808F-5875-A836F3D98147}"/>
              </a:ext>
            </a:extLst>
          </p:cNvPr>
          <p:cNvGrpSpPr/>
          <p:nvPr/>
        </p:nvGrpSpPr>
        <p:grpSpPr>
          <a:xfrm>
            <a:off x="7268452" y="5225592"/>
            <a:ext cx="2880000" cy="1131135"/>
            <a:chOff x="3961418" y="4372249"/>
            <a:chExt cx="2357070" cy="1131135"/>
          </a:xfrm>
        </p:grpSpPr>
        <p:sp>
          <p:nvSpPr>
            <p:cNvPr id="50" name="TextBox 49">
              <a:extLst>
                <a:ext uri="{FF2B5EF4-FFF2-40B4-BE49-F238E27FC236}">
                  <a16:creationId xmlns:a16="http://schemas.microsoft.com/office/drawing/2014/main" id="{C1B4BC52-8E44-B166-1A57-56688225B373}"/>
                </a:ext>
              </a:extLst>
            </p:cNvPr>
            <p:cNvSpPr txBox="1"/>
            <p:nvPr/>
          </p:nvSpPr>
          <p:spPr>
            <a:xfrm>
              <a:off x="3961418" y="4372249"/>
              <a:ext cx="2348847" cy="306467"/>
            </a:xfrm>
            <a:prstGeom prst="roundRect">
              <a:avLst/>
            </a:prstGeom>
            <a:solidFill>
              <a:srgbClr val="A200A2"/>
            </a:solidFill>
            <a:ln>
              <a:noFill/>
            </a:ln>
          </p:spPr>
          <p:txBody>
            <a:bodyPr wrap="square" rtlCol="0">
              <a:spAutoFit/>
            </a:bodyPr>
            <a:lstStyle/>
            <a:p>
              <a:pPr defTabSz="914446">
                <a:defRPr/>
              </a:pPr>
              <a:r>
                <a:rPr lang="en-US" altLang="ko-KR" sz="1200" b="1" dirty="0">
                  <a:solidFill>
                    <a:schemeClr val="bg1"/>
                  </a:solidFill>
                  <a:latin typeface="Century Gothic" panose="020B0502020202020204" pitchFamily="34" charset="0"/>
                  <a:ea typeface="Arial Unicode MS"/>
                  <a:cs typeface="Arial" pitchFamily="34" charset="0"/>
                </a:rPr>
                <a:t>ENFORCE</a:t>
              </a:r>
              <a:endParaRPr lang="ko-KR" altLang="en-US" sz="1200" b="1">
                <a:solidFill>
                  <a:schemeClr val="bg1"/>
                </a:solidFill>
                <a:latin typeface="Century Gothic" panose="020B0502020202020204" pitchFamily="34" charset="0"/>
                <a:ea typeface="Arial Unicode MS"/>
                <a:cs typeface="Arial" pitchFamily="34" charset="0"/>
              </a:endParaRPr>
            </a:p>
          </p:txBody>
        </p:sp>
        <p:sp>
          <p:nvSpPr>
            <p:cNvPr id="51" name="TextBox 50">
              <a:extLst>
                <a:ext uri="{FF2B5EF4-FFF2-40B4-BE49-F238E27FC236}">
                  <a16:creationId xmlns:a16="http://schemas.microsoft.com/office/drawing/2014/main" id="{270FA013-C3B1-33E2-5DE2-B5AE7E472186}"/>
                </a:ext>
              </a:extLst>
            </p:cNvPr>
            <p:cNvSpPr txBox="1"/>
            <p:nvPr/>
          </p:nvSpPr>
          <p:spPr>
            <a:xfrm>
              <a:off x="3969640" y="4764720"/>
              <a:ext cx="2348848" cy="738664"/>
            </a:xfrm>
            <a:prstGeom prst="rect">
              <a:avLst/>
            </a:prstGeom>
            <a:noFill/>
          </p:spPr>
          <p:txBody>
            <a:bodyPr wrap="square" rtlCol="0">
              <a:spAutoFit/>
            </a:bodyPr>
            <a:lstStyle/>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Quality and impactful MIs</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Effective MI process</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Efficiently managed MI process</a:t>
              </a:r>
            </a:p>
            <a:p>
              <a:pPr marL="171459" indent="-171459" defTabSz="914446">
                <a:buFont typeface="Arial" panose="020B0604020202020204" pitchFamily="34" charset="0"/>
                <a:buChar char="•"/>
                <a:defRPr/>
              </a:pPr>
              <a:endParaRPr lang="ko-KR" altLang="en-US" sz="1200">
                <a:solidFill>
                  <a:prstClr val="black">
                    <a:lumMod val="75000"/>
                    <a:lumOff val="25000"/>
                  </a:prstClr>
                </a:solidFill>
                <a:latin typeface="Arial"/>
                <a:ea typeface="Arial Unicode MS"/>
                <a:cs typeface="Arial" pitchFamily="34" charset="0"/>
              </a:endParaRPr>
            </a:p>
          </p:txBody>
        </p:sp>
      </p:grpSp>
      <p:grpSp>
        <p:nvGrpSpPr>
          <p:cNvPr id="52" name="Group 51">
            <a:extLst>
              <a:ext uri="{FF2B5EF4-FFF2-40B4-BE49-F238E27FC236}">
                <a16:creationId xmlns:a16="http://schemas.microsoft.com/office/drawing/2014/main" id="{920FD3FF-BD22-31E1-9B29-99F1EAA18B94}"/>
              </a:ext>
            </a:extLst>
          </p:cNvPr>
          <p:cNvGrpSpPr/>
          <p:nvPr/>
        </p:nvGrpSpPr>
        <p:grpSpPr>
          <a:xfrm>
            <a:off x="1137244" y="4416247"/>
            <a:ext cx="3645906" cy="1869799"/>
            <a:chOff x="3961418" y="1772036"/>
            <a:chExt cx="2357070" cy="1869799"/>
          </a:xfrm>
        </p:grpSpPr>
        <p:sp>
          <p:nvSpPr>
            <p:cNvPr id="53" name="TextBox 52">
              <a:extLst>
                <a:ext uri="{FF2B5EF4-FFF2-40B4-BE49-F238E27FC236}">
                  <a16:creationId xmlns:a16="http://schemas.microsoft.com/office/drawing/2014/main" id="{4AE5F213-3C35-AC9F-3B56-F6AA0CFD5398}"/>
                </a:ext>
              </a:extLst>
            </p:cNvPr>
            <p:cNvSpPr txBox="1"/>
            <p:nvPr/>
          </p:nvSpPr>
          <p:spPr>
            <a:xfrm>
              <a:off x="3961418" y="1772036"/>
              <a:ext cx="2348847" cy="306467"/>
            </a:xfrm>
            <a:prstGeom prst="roundRect">
              <a:avLst/>
            </a:prstGeom>
            <a:solidFill>
              <a:srgbClr val="3399FF"/>
            </a:solidFill>
            <a:ln>
              <a:noFill/>
            </a:ln>
          </p:spPr>
          <p:txBody>
            <a:bodyPr wrap="square" rtlCol="0">
              <a:spAutoFit/>
            </a:bodyPr>
            <a:lstStyle/>
            <a:p>
              <a:pPr defTabSz="914446">
                <a:defRPr/>
              </a:pPr>
              <a:r>
                <a:rPr lang="en-US" altLang="ko-KR" sz="1200" b="1" dirty="0">
                  <a:solidFill>
                    <a:schemeClr val="bg1"/>
                  </a:solidFill>
                  <a:latin typeface="Century Gothic" panose="020B0502020202020204" pitchFamily="34" charset="0"/>
                  <a:ea typeface="Arial Unicode MS"/>
                  <a:cs typeface="Arial" pitchFamily="34" charset="0"/>
                </a:rPr>
                <a:t>SUSTAINABLY / EFFICIENCY</a:t>
              </a:r>
              <a:endParaRPr lang="ko-KR" altLang="en-US" sz="1200" b="1">
                <a:solidFill>
                  <a:schemeClr val="bg1"/>
                </a:solidFill>
                <a:latin typeface="Century Gothic" panose="020B0502020202020204" pitchFamily="34" charset="0"/>
                <a:ea typeface="Arial Unicode MS"/>
                <a:cs typeface="Arial" pitchFamily="34" charset="0"/>
              </a:endParaRPr>
            </a:p>
          </p:txBody>
        </p:sp>
        <p:sp>
          <p:nvSpPr>
            <p:cNvPr id="54" name="TextBox 53">
              <a:extLst>
                <a:ext uri="{FF2B5EF4-FFF2-40B4-BE49-F238E27FC236}">
                  <a16:creationId xmlns:a16="http://schemas.microsoft.com/office/drawing/2014/main" id="{AAD144C3-3C04-7019-4AAB-A665C527450B}"/>
                </a:ext>
              </a:extLst>
            </p:cNvPr>
            <p:cNvSpPr txBox="1"/>
            <p:nvPr/>
          </p:nvSpPr>
          <p:spPr>
            <a:xfrm>
              <a:off x="3969640" y="2164507"/>
              <a:ext cx="2348848" cy="1477328"/>
            </a:xfrm>
            <a:prstGeom prst="rect">
              <a:avLst/>
            </a:prstGeom>
            <a:noFill/>
          </p:spPr>
          <p:txBody>
            <a:bodyPr wrap="square" rtlCol="0">
              <a:spAutoFit/>
            </a:bodyPr>
            <a:lstStyle/>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Quality impact and timely audits</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CWC, resource utilization &amp; Ahluma</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Audit team &amp; audit support collaboration</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CSO collaboration</a:t>
              </a:r>
            </a:p>
            <a:p>
              <a:pPr marL="171459" indent="-171459">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AOPO and DAM methodology</a:t>
              </a:r>
            </a:p>
            <a:p>
              <a:pPr marL="171459" indent="-171459">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Timely issued guidance </a:t>
              </a:r>
            </a:p>
            <a:p>
              <a:pPr marL="171459" indent="-171459">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Identification of data needs </a:t>
              </a:r>
            </a:p>
            <a:p>
              <a:pPr marL="171459" indent="-171459">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Audit Software Project (ASP)</a:t>
              </a:r>
            </a:p>
            <a:p>
              <a:pPr marL="171459" indent="-171459">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Review of methodology</a:t>
              </a:r>
            </a:p>
          </p:txBody>
        </p:sp>
      </p:grpSp>
      <p:grpSp>
        <p:nvGrpSpPr>
          <p:cNvPr id="55" name="Group 54">
            <a:extLst>
              <a:ext uri="{FF2B5EF4-FFF2-40B4-BE49-F238E27FC236}">
                <a16:creationId xmlns:a16="http://schemas.microsoft.com/office/drawing/2014/main" id="{97495012-4A27-3573-D944-B64511EAD26A}"/>
              </a:ext>
            </a:extLst>
          </p:cNvPr>
          <p:cNvGrpSpPr/>
          <p:nvPr/>
        </p:nvGrpSpPr>
        <p:grpSpPr>
          <a:xfrm>
            <a:off x="8634148" y="3104221"/>
            <a:ext cx="2880000" cy="1100357"/>
            <a:chOff x="886112" y="4372251"/>
            <a:chExt cx="2357070" cy="1100357"/>
          </a:xfrm>
        </p:grpSpPr>
        <p:sp>
          <p:nvSpPr>
            <p:cNvPr id="56" name="TextBox 55">
              <a:extLst>
                <a:ext uri="{FF2B5EF4-FFF2-40B4-BE49-F238E27FC236}">
                  <a16:creationId xmlns:a16="http://schemas.microsoft.com/office/drawing/2014/main" id="{ACE4E892-CCF0-1723-0859-BA50467AF76D}"/>
                </a:ext>
              </a:extLst>
            </p:cNvPr>
            <p:cNvSpPr txBox="1"/>
            <p:nvPr/>
          </p:nvSpPr>
          <p:spPr>
            <a:xfrm>
              <a:off x="886112" y="4372251"/>
              <a:ext cx="2348847" cy="306467"/>
            </a:xfrm>
            <a:prstGeom prst="roundRect">
              <a:avLst/>
            </a:prstGeom>
            <a:solidFill>
              <a:schemeClr val="accent2"/>
            </a:solidFill>
            <a:ln>
              <a:noFill/>
            </a:ln>
          </p:spPr>
          <p:txBody>
            <a:bodyPr wrap="square" rtlCol="0">
              <a:spAutoFit/>
            </a:bodyPr>
            <a:lstStyle/>
            <a:p>
              <a:pPr defTabSz="914446">
                <a:defRPr/>
              </a:pPr>
              <a:r>
                <a:rPr lang="en-US" altLang="ko-KR" sz="1200" b="1" dirty="0">
                  <a:solidFill>
                    <a:schemeClr val="bg1"/>
                  </a:solidFill>
                  <a:latin typeface="Century Gothic" panose="020B0502020202020204" pitchFamily="34" charset="0"/>
                  <a:ea typeface="Arial Unicode MS"/>
                  <a:cs typeface="Arial" pitchFamily="34" charset="0"/>
                </a:rPr>
                <a:t>INFLUENCE</a:t>
              </a:r>
              <a:endParaRPr lang="ko-KR" altLang="en-US" sz="1200" b="1">
                <a:solidFill>
                  <a:schemeClr val="bg1"/>
                </a:solidFill>
                <a:latin typeface="Century Gothic" panose="020B0502020202020204" pitchFamily="34" charset="0"/>
                <a:ea typeface="Arial Unicode MS"/>
                <a:cs typeface="Arial" pitchFamily="34" charset="0"/>
              </a:endParaRPr>
            </a:p>
          </p:txBody>
        </p:sp>
        <p:sp>
          <p:nvSpPr>
            <p:cNvPr id="57" name="TextBox 56">
              <a:extLst>
                <a:ext uri="{FF2B5EF4-FFF2-40B4-BE49-F238E27FC236}">
                  <a16:creationId xmlns:a16="http://schemas.microsoft.com/office/drawing/2014/main" id="{E75BFFFF-A4BA-DF70-006D-4A7AD239BBB3}"/>
                </a:ext>
              </a:extLst>
            </p:cNvPr>
            <p:cNvSpPr txBox="1"/>
            <p:nvPr/>
          </p:nvSpPr>
          <p:spPr>
            <a:xfrm>
              <a:off x="894334" y="4764722"/>
              <a:ext cx="2348848" cy="707886"/>
            </a:xfrm>
            <a:prstGeom prst="rect">
              <a:avLst/>
            </a:prstGeom>
            <a:noFill/>
          </p:spPr>
          <p:txBody>
            <a:bodyPr wrap="square" rtlCol="0">
              <a:spAutoFit/>
            </a:bodyPr>
            <a:lstStyle/>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Accountability Ecosystem campaign </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Culture Shift coalition program</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Strengthening oversight bodies</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Capacitation of staff on art of influence</a:t>
              </a:r>
            </a:p>
          </p:txBody>
        </p:sp>
      </p:grpSp>
      <p:grpSp>
        <p:nvGrpSpPr>
          <p:cNvPr id="58" name="Group 57">
            <a:extLst>
              <a:ext uri="{FF2B5EF4-FFF2-40B4-BE49-F238E27FC236}">
                <a16:creationId xmlns:a16="http://schemas.microsoft.com/office/drawing/2014/main" id="{FD3C9DB6-70DB-E431-205E-B0F30A0C20A0}"/>
              </a:ext>
            </a:extLst>
          </p:cNvPr>
          <p:cNvGrpSpPr/>
          <p:nvPr/>
        </p:nvGrpSpPr>
        <p:grpSpPr>
          <a:xfrm>
            <a:off x="2139966" y="1566161"/>
            <a:ext cx="2880000" cy="1042478"/>
            <a:chOff x="886112" y="1772038"/>
            <a:chExt cx="2357070" cy="1222808"/>
          </a:xfrm>
        </p:grpSpPr>
        <p:sp>
          <p:nvSpPr>
            <p:cNvPr id="59" name="TextBox 58">
              <a:extLst>
                <a:ext uri="{FF2B5EF4-FFF2-40B4-BE49-F238E27FC236}">
                  <a16:creationId xmlns:a16="http://schemas.microsoft.com/office/drawing/2014/main" id="{D3C91D13-32B6-685B-0435-71BEC9D0754E}"/>
                </a:ext>
              </a:extLst>
            </p:cNvPr>
            <p:cNvSpPr txBox="1"/>
            <p:nvPr/>
          </p:nvSpPr>
          <p:spPr>
            <a:xfrm>
              <a:off x="886112" y="1772038"/>
              <a:ext cx="2348847" cy="359480"/>
            </a:xfrm>
            <a:prstGeom prst="roundRect">
              <a:avLst/>
            </a:prstGeom>
            <a:solidFill>
              <a:srgbClr val="FFC000"/>
            </a:solidFill>
            <a:ln>
              <a:noFill/>
            </a:ln>
          </p:spPr>
          <p:txBody>
            <a:bodyPr wrap="square" rtlCol="0">
              <a:spAutoFit/>
            </a:bodyPr>
            <a:lstStyle/>
            <a:p>
              <a:pPr defTabSz="914446">
                <a:defRPr/>
              </a:pPr>
              <a:r>
                <a:rPr lang="en-US" altLang="ko-KR" sz="1200" b="1" dirty="0">
                  <a:solidFill>
                    <a:schemeClr val="bg1"/>
                  </a:solidFill>
                  <a:latin typeface="Century Gothic" panose="020B0502020202020204" pitchFamily="34" charset="0"/>
                  <a:ea typeface="Arial Unicode MS"/>
                  <a:cs typeface="Arial" pitchFamily="34" charset="0"/>
                </a:rPr>
                <a:t>INSIGHT</a:t>
              </a:r>
              <a:endParaRPr lang="ko-KR" altLang="en-US" sz="1200" b="1">
                <a:solidFill>
                  <a:schemeClr val="bg1"/>
                </a:solidFill>
                <a:latin typeface="Century Gothic" panose="020B0502020202020204" pitchFamily="34" charset="0"/>
                <a:ea typeface="Arial Unicode MS"/>
                <a:cs typeface="Arial" pitchFamily="34" charset="0"/>
              </a:endParaRPr>
            </a:p>
          </p:txBody>
        </p:sp>
        <p:sp>
          <p:nvSpPr>
            <p:cNvPr id="60" name="TextBox 59">
              <a:extLst>
                <a:ext uri="{FF2B5EF4-FFF2-40B4-BE49-F238E27FC236}">
                  <a16:creationId xmlns:a16="http://schemas.microsoft.com/office/drawing/2014/main" id="{E2D8D76B-B692-0DF4-6887-30F775157CEB}"/>
                </a:ext>
              </a:extLst>
            </p:cNvPr>
            <p:cNvSpPr txBox="1"/>
            <p:nvPr/>
          </p:nvSpPr>
          <p:spPr>
            <a:xfrm>
              <a:off x="894334" y="2164508"/>
              <a:ext cx="2348848" cy="830338"/>
            </a:xfrm>
            <a:prstGeom prst="rect">
              <a:avLst/>
            </a:prstGeom>
            <a:noFill/>
          </p:spPr>
          <p:txBody>
            <a:bodyPr wrap="square" rtlCol="0">
              <a:spAutoFit/>
            </a:bodyPr>
            <a:lstStyle/>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Stakeholder Insights and Needs </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Product Vision</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Real-Time audit approach </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AOPO linked to service delivery</a:t>
              </a:r>
            </a:p>
          </p:txBody>
        </p:sp>
      </p:grpSp>
      <p:sp>
        <p:nvSpPr>
          <p:cNvPr id="61" name="Freeform: Shape 14">
            <a:extLst>
              <a:ext uri="{FF2B5EF4-FFF2-40B4-BE49-F238E27FC236}">
                <a16:creationId xmlns:a16="http://schemas.microsoft.com/office/drawing/2014/main" id="{CAE70C8F-A7E2-6D8D-C536-65129F7BF7DE}"/>
              </a:ext>
            </a:extLst>
          </p:cNvPr>
          <p:cNvSpPr/>
          <p:nvPr/>
        </p:nvSpPr>
        <p:spPr>
          <a:xfrm>
            <a:off x="4947266" y="2922709"/>
            <a:ext cx="2160000" cy="2160000"/>
          </a:xfrm>
          <a:custGeom>
            <a:avLst/>
            <a:gdLst>
              <a:gd name="connsiteX0" fmla="*/ 1303677 w 2605497"/>
              <a:gd name="connsiteY0" fmla="*/ 429391 h 2603795"/>
              <a:gd name="connsiteX1" fmla="*/ 2175902 w 2605497"/>
              <a:gd name="connsiteY1" fmla="*/ 1303989 h 2603795"/>
              <a:gd name="connsiteX2" fmla="*/ 1300355 w 2605497"/>
              <a:gd name="connsiteY2" fmla="*/ 2175265 h 2603795"/>
              <a:gd name="connsiteX3" fmla="*/ 429553 w 2605497"/>
              <a:gd name="connsiteY3" fmla="*/ 1301141 h 2603795"/>
              <a:gd name="connsiteX4" fmla="*/ 1303677 w 2605497"/>
              <a:gd name="connsiteY4" fmla="*/ 429391 h 2603795"/>
              <a:gd name="connsiteX5" fmla="*/ 1303776 w 2605497"/>
              <a:gd name="connsiteY5" fmla="*/ 349643 h 2603795"/>
              <a:gd name="connsiteX6" fmla="*/ 351976 w 2605497"/>
              <a:gd name="connsiteY6" fmla="*/ 1295922 h 2603795"/>
              <a:gd name="connsiteX7" fmla="*/ 1302271 w 2605497"/>
              <a:gd name="connsiteY7" fmla="*/ 2250232 h 2603795"/>
              <a:gd name="connsiteX8" fmla="*/ 2254070 w 2605497"/>
              <a:gd name="connsiteY8" fmla="*/ 1299435 h 2603795"/>
              <a:gd name="connsiteX9" fmla="*/ 1303776 w 2605497"/>
              <a:gd name="connsiteY9" fmla="*/ 349643 h 2603795"/>
              <a:gd name="connsiteX10" fmla="*/ 1158392 w 2605497"/>
              <a:gd name="connsiteY10" fmla="*/ 139 h 2603795"/>
              <a:gd name="connsiteX11" fmla="*/ 1202372 w 2605497"/>
              <a:gd name="connsiteY11" fmla="*/ 47437 h 2603795"/>
              <a:gd name="connsiteX12" fmla="*/ 1235504 w 2605497"/>
              <a:gd name="connsiteY12" fmla="*/ 157878 h 2603795"/>
              <a:gd name="connsiteX13" fmla="*/ 1268134 w 2605497"/>
              <a:gd name="connsiteY13" fmla="*/ 187497 h 2603795"/>
              <a:gd name="connsiteX14" fmla="*/ 1339418 w 2605497"/>
              <a:gd name="connsiteY14" fmla="*/ 187497 h 2603795"/>
              <a:gd name="connsiteX15" fmla="*/ 1371045 w 2605497"/>
              <a:gd name="connsiteY15" fmla="*/ 158882 h 2603795"/>
              <a:gd name="connsiteX16" fmla="*/ 1408194 w 2605497"/>
              <a:gd name="connsiteY16" fmla="*/ 36895 h 2603795"/>
              <a:gd name="connsiteX17" fmla="*/ 1458895 w 2605497"/>
              <a:gd name="connsiteY17" fmla="*/ 249 h 2603795"/>
              <a:gd name="connsiteX18" fmla="*/ 1472449 w 2605497"/>
              <a:gd name="connsiteY18" fmla="*/ 751 h 2603795"/>
              <a:gd name="connsiteX19" fmla="*/ 1530682 w 2605497"/>
              <a:gd name="connsiteY19" fmla="*/ 63501 h 2603795"/>
              <a:gd name="connsiteX20" fmla="*/ 1534196 w 2605497"/>
              <a:gd name="connsiteY20" fmla="*/ 180468 h 2603795"/>
              <a:gd name="connsiteX21" fmla="*/ 1554778 w 2605497"/>
              <a:gd name="connsiteY21" fmla="*/ 214604 h 2603795"/>
              <a:gd name="connsiteX22" fmla="*/ 1629075 w 2605497"/>
              <a:gd name="connsiteY22" fmla="*/ 234183 h 2603795"/>
              <a:gd name="connsiteX23" fmla="*/ 1664215 w 2605497"/>
              <a:gd name="connsiteY23" fmla="*/ 215608 h 2603795"/>
              <a:gd name="connsiteX24" fmla="*/ 1730982 w 2605497"/>
              <a:gd name="connsiteY24" fmla="*/ 108682 h 2603795"/>
              <a:gd name="connsiteX25" fmla="*/ 1795740 w 2605497"/>
              <a:gd name="connsiteY25" fmla="*/ 86091 h 2603795"/>
              <a:gd name="connsiteX26" fmla="*/ 1807287 w 2605497"/>
              <a:gd name="connsiteY26" fmla="*/ 90108 h 2603795"/>
              <a:gd name="connsiteX27" fmla="*/ 1843933 w 2605497"/>
              <a:gd name="connsiteY27" fmla="*/ 161895 h 2603795"/>
              <a:gd name="connsiteX28" fmla="*/ 1817828 w 2605497"/>
              <a:gd name="connsiteY28" fmla="*/ 274343 h 2603795"/>
              <a:gd name="connsiteX29" fmla="*/ 1835900 w 2605497"/>
              <a:gd name="connsiteY29" fmla="*/ 323038 h 2603795"/>
              <a:gd name="connsiteX30" fmla="*/ 1894132 w 2605497"/>
              <a:gd name="connsiteY30" fmla="*/ 355166 h 2603795"/>
              <a:gd name="connsiteX31" fmla="*/ 1932788 w 2605497"/>
              <a:gd name="connsiteY31" fmla="*/ 346130 h 2603795"/>
              <a:gd name="connsiteX32" fmla="*/ 2025156 w 2605497"/>
              <a:gd name="connsiteY32" fmla="*/ 260287 h 2603795"/>
              <a:gd name="connsiteX33" fmla="*/ 2093429 w 2605497"/>
              <a:gd name="connsiteY33" fmla="*/ 254765 h 2603795"/>
              <a:gd name="connsiteX34" fmla="*/ 2096942 w 2605497"/>
              <a:gd name="connsiteY34" fmla="*/ 257276 h 2603795"/>
              <a:gd name="connsiteX35" fmla="*/ 2118529 w 2605497"/>
              <a:gd name="connsiteY35" fmla="*/ 344122 h 2603795"/>
              <a:gd name="connsiteX36" fmla="*/ 2064815 w 2605497"/>
              <a:gd name="connsiteY36" fmla="*/ 444523 h 2603795"/>
              <a:gd name="connsiteX37" fmla="*/ 2069333 w 2605497"/>
              <a:gd name="connsiteY37" fmla="*/ 492213 h 2603795"/>
              <a:gd name="connsiteX38" fmla="*/ 2114513 w 2605497"/>
              <a:gd name="connsiteY38" fmla="*/ 536892 h 2603795"/>
              <a:gd name="connsiteX39" fmla="*/ 2159693 w 2605497"/>
              <a:gd name="connsiteY39" fmla="*/ 540908 h 2603795"/>
              <a:gd name="connsiteX40" fmla="*/ 2273648 w 2605497"/>
              <a:gd name="connsiteY40" fmla="*/ 480667 h 2603795"/>
              <a:gd name="connsiteX41" fmla="*/ 2335896 w 2605497"/>
              <a:gd name="connsiteY41" fmla="*/ 493719 h 2603795"/>
              <a:gd name="connsiteX42" fmla="*/ 2354973 w 2605497"/>
              <a:gd name="connsiteY42" fmla="*/ 519322 h 2603795"/>
              <a:gd name="connsiteX43" fmla="*/ 2349953 w 2605497"/>
              <a:gd name="connsiteY43" fmla="*/ 575546 h 2603795"/>
              <a:gd name="connsiteX44" fmla="*/ 2259090 w 2605497"/>
              <a:gd name="connsiteY44" fmla="*/ 673437 h 2603795"/>
              <a:gd name="connsiteX45" fmla="*/ 2251058 w 2605497"/>
              <a:gd name="connsiteY45" fmla="*/ 713597 h 2603795"/>
              <a:gd name="connsiteX46" fmla="*/ 2285696 w 2605497"/>
              <a:gd name="connsiteY46" fmla="*/ 773837 h 2603795"/>
              <a:gd name="connsiteX47" fmla="*/ 2329872 w 2605497"/>
              <a:gd name="connsiteY47" fmla="*/ 788396 h 2603795"/>
              <a:gd name="connsiteX48" fmla="*/ 2458385 w 2605497"/>
              <a:gd name="connsiteY48" fmla="*/ 759279 h 2603795"/>
              <a:gd name="connsiteX49" fmla="*/ 2506076 w 2605497"/>
              <a:gd name="connsiteY49" fmla="*/ 781368 h 2603795"/>
              <a:gd name="connsiteX50" fmla="*/ 2521136 w 2605497"/>
              <a:gd name="connsiteY50" fmla="*/ 816006 h 2603795"/>
              <a:gd name="connsiteX51" fmla="*/ 2500554 w 2605497"/>
              <a:gd name="connsiteY51" fmla="*/ 872230 h 2603795"/>
              <a:gd name="connsiteX52" fmla="*/ 2394631 w 2605497"/>
              <a:gd name="connsiteY52" fmla="*/ 937993 h 2603795"/>
              <a:gd name="connsiteX53" fmla="*/ 2372041 w 2605497"/>
              <a:gd name="connsiteY53" fmla="*/ 987190 h 2603795"/>
              <a:gd name="connsiteX54" fmla="*/ 2387603 w 2605497"/>
              <a:gd name="connsiteY54" fmla="*/ 1044418 h 2603795"/>
              <a:gd name="connsiteX55" fmla="*/ 2425254 w 2605497"/>
              <a:gd name="connsiteY55" fmla="*/ 1071024 h 2603795"/>
              <a:gd name="connsiteX56" fmla="*/ 2557281 w 2605497"/>
              <a:gd name="connsiteY56" fmla="*/ 1076044 h 2603795"/>
              <a:gd name="connsiteX57" fmla="*/ 2599951 w 2605497"/>
              <a:gd name="connsiteY57" fmla="*/ 1109678 h 2603795"/>
              <a:gd name="connsiteX58" fmla="*/ 2605473 w 2605497"/>
              <a:gd name="connsiteY58" fmla="*/ 1150340 h 2603795"/>
              <a:gd name="connsiteX59" fmla="*/ 2572842 w 2605497"/>
              <a:gd name="connsiteY59" fmla="*/ 1196525 h 2603795"/>
              <a:gd name="connsiteX60" fmla="*/ 2453867 w 2605497"/>
              <a:gd name="connsiteY60" fmla="*/ 1233172 h 2603795"/>
              <a:gd name="connsiteX61" fmla="*/ 2416719 w 2605497"/>
              <a:gd name="connsiteY61" fmla="*/ 1280359 h 2603795"/>
              <a:gd name="connsiteX62" fmla="*/ 2419229 w 2605497"/>
              <a:gd name="connsiteY62" fmla="*/ 1342608 h 2603795"/>
              <a:gd name="connsiteX63" fmla="*/ 2444832 w 2605497"/>
              <a:gd name="connsiteY63" fmla="*/ 1369716 h 2603795"/>
              <a:gd name="connsiteX64" fmla="*/ 2569830 w 2605497"/>
              <a:gd name="connsiteY64" fmla="*/ 1407869 h 2603795"/>
              <a:gd name="connsiteX65" fmla="*/ 2605473 w 2605497"/>
              <a:gd name="connsiteY65" fmla="*/ 1457567 h 2603795"/>
              <a:gd name="connsiteX66" fmla="*/ 2605473 w 2605497"/>
              <a:gd name="connsiteY66" fmla="*/ 1466603 h 2603795"/>
              <a:gd name="connsiteX67" fmla="*/ 2541216 w 2605497"/>
              <a:gd name="connsiteY67" fmla="*/ 1530357 h 2603795"/>
              <a:gd name="connsiteX68" fmla="*/ 2422743 w 2605497"/>
              <a:gd name="connsiteY68" fmla="*/ 1533872 h 2603795"/>
              <a:gd name="connsiteX69" fmla="*/ 2391117 w 2605497"/>
              <a:gd name="connsiteY69" fmla="*/ 1553450 h 2603795"/>
              <a:gd name="connsiteX70" fmla="*/ 2371037 w 2605497"/>
              <a:gd name="connsiteY70" fmla="*/ 1627747 h 2603795"/>
              <a:gd name="connsiteX71" fmla="*/ 2390615 w 2605497"/>
              <a:gd name="connsiteY71" fmla="*/ 1663891 h 2603795"/>
              <a:gd name="connsiteX72" fmla="*/ 2495032 w 2605497"/>
              <a:gd name="connsiteY72" fmla="*/ 1729151 h 2603795"/>
              <a:gd name="connsiteX73" fmla="*/ 2518625 w 2605497"/>
              <a:gd name="connsiteY73" fmla="*/ 1795918 h 2603795"/>
              <a:gd name="connsiteX74" fmla="*/ 2502060 w 2605497"/>
              <a:gd name="connsiteY74" fmla="*/ 1830054 h 2603795"/>
              <a:gd name="connsiteX75" fmla="*/ 2469932 w 2605497"/>
              <a:gd name="connsiteY75" fmla="*/ 1846118 h 2603795"/>
              <a:gd name="connsiteX76" fmla="*/ 2390113 w 2605497"/>
              <a:gd name="connsiteY76" fmla="*/ 1828548 h 2603795"/>
              <a:gd name="connsiteX77" fmla="*/ 2324852 w 2605497"/>
              <a:gd name="connsiteY77" fmla="*/ 1813487 h 2603795"/>
              <a:gd name="connsiteX78" fmla="*/ 2290715 w 2605497"/>
              <a:gd name="connsiteY78" fmla="*/ 1824030 h 2603795"/>
              <a:gd name="connsiteX79" fmla="*/ 2249552 w 2605497"/>
              <a:gd name="connsiteY79" fmla="*/ 1897825 h 2603795"/>
              <a:gd name="connsiteX80" fmla="*/ 2259592 w 2605497"/>
              <a:gd name="connsiteY80" fmla="*/ 1929451 h 2603795"/>
              <a:gd name="connsiteX81" fmla="*/ 2347442 w 2605497"/>
              <a:gd name="connsiteY81" fmla="*/ 2023828 h 2603795"/>
              <a:gd name="connsiteX82" fmla="*/ 2352965 w 2605497"/>
              <a:gd name="connsiteY82" fmla="*/ 2088586 h 2603795"/>
              <a:gd name="connsiteX83" fmla="*/ 2349451 w 2605497"/>
              <a:gd name="connsiteY83" fmla="*/ 2093606 h 2603795"/>
              <a:gd name="connsiteX84" fmla="*/ 2261098 w 2605497"/>
              <a:gd name="connsiteY84" fmla="*/ 2115694 h 2603795"/>
              <a:gd name="connsiteX85" fmla="*/ 2159191 w 2605497"/>
              <a:gd name="connsiteY85" fmla="*/ 2061478 h 2603795"/>
              <a:gd name="connsiteX86" fmla="*/ 2119532 w 2605497"/>
              <a:gd name="connsiteY86" fmla="*/ 2062984 h 2603795"/>
              <a:gd name="connsiteX87" fmla="*/ 2067827 w 2605497"/>
              <a:gd name="connsiteY87" fmla="*/ 2113686 h 2603795"/>
              <a:gd name="connsiteX88" fmla="*/ 2065317 w 2605497"/>
              <a:gd name="connsiteY88" fmla="*/ 2157361 h 2603795"/>
              <a:gd name="connsiteX89" fmla="*/ 2125557 w 2605497"/>
              <a:gd name="connsiteY89" fmla="*/ 2271316 h 2603795"/>
              <a:gd name="connsiteX90" fmla="*/ 2115517 w 2605497"/>
              <a:gd name="connsiteY90" fmla="*/ 2330552 h 2603795"/>
              <a:gd name="connsiteX91" fmla="*/ 2105477 w 2605497"/>
              <a:gd name="connsiteY91" fmla="*/ 2339588 h 2603795"/>
              <a:gd name="connsiteX92" fmla="*/ 2019132 w 2605497"/>
              <a:gd name="connsiteY92" fmla="*/ 2336576 h 2603795"/>
              <a:gd name="connsiteX93" fmla="*/ 1934796 w 2605497"/>
              <a:gd name="connsiteY93" fmla="*/ 2257761 h 2603795"/>
              <a:gd name="connsiteX94" fmla="*/ 1891622 w 2605497"/>
              <a:gd name="connsiteY94" fmla="*/ 2249228 h 2603795"/>
              <a:gd name="connsiteX95" fmla="*/ 1832386 w 2605497"/>
              <a:gd name="connsiteY95" fmla="*/ 2282861 h 2603795"/>
              <a:gd name="connsiteX96" fmla="*/ 1817828 w 2605497"/>
              <a:gd name="connsiteY96" fmla="*/ 2327038 h 2603795"/>
              <a:gd name="connsiteX97" fmla="*/ 1847949 w 2605497"/>
              <a:gd name="connsiteY97" fmla="*/ 2458563 h 2603795"/>
              <a:gd name="connsiteX98" fmla="*/ 1828370 w 2605497"/>
              <a:gd name="connsiteY98" fmla="*/ 2502237 h 2603795"/>
              <a:gd name="connsiteX99" fmla="*/ 1791222 w 2605497"/>
              <a:gd name="connsiteY99" fmla="*/ 2518804 h 2603795"/>
              <a:gd name="connsiteX100" fmla="*/ 1734496 w 2605497"/>
              <a:gd name="connsiteY100" fmla="*/ 2498724 h 2603795"/>
              <a:gd name="connsiteX101" fmla="*/ 1668734 w 2605497"/>
              <a:gd name="connsiteY101" fmla="*/ 2392800 h 2603795"/>
              <a:gd name="connsiteX102" fmla="*/ 1619537 w 2605497"/>
              <a:gd name="connsiteY102" fmla="*/ 2369708 h 2603795"/>
              <a:gd name="connsiteX103" fmla="*/ 1566826 w 2605497"/>
              <a:gd name="connsiteY103" fmla="*/ 2383765 h 2603795"/>
              <a:gd name="connsiteX104" fmla="*/ 1534698 w 2605497"/>
              <a:gd name="connsiteY104" fmla="*/ 2427439 h 2603795"/>
              <a:gd name="connsiteX105" fmla="*/ 1531184 w 2605497"/>
              <a:gd name="connsiteY105" fmla="*/ 2545911 h 2603795"/>
              <a:gd name="connsiteX106" fmla="*/ 1485502 w 2605497"/>
              <a:gd name="connsiteY106" fmla="*/ 2600128 h 2603795"/>
              <a:gd name="connsiteX107" fmla="*/ 1456887 w 2605497"/>
              <a:gd name="connsiteY107" fmla="*/ 2603642 h 2603795"/>
              <a:gd name="connsiteX108" fmla="*/ 1410704 w 2605497"/>
              <a:gd name="connsiteY108" fmla="*/ 2572518 h 2603795"/>
              <a:gd name="connsiteX109" fmla="*/ 1372049 w 2605497"/>
              <a:gd name="connsiteY109" fmla="*/ 2446515 h 2603795"/>
              <a:gd name="connsiteX110" fmla="*/ 1335905 w 2605497"/>
              <a:gd name="connsiteY110" fmla="*/ 2415390 h 2603795"/>
              <a:gd name="connsiteX111" fmla="*/ 1269640 w 2605497"/>
              <a:gd name="connsiteY111" fmla="*/ 2415892 h 2603795"/>
              <a:gd name="connsiteX112" fmla="*/ 1237512 w 2605497"/>
              <a:gd name="connsiteY112" fmla="*/ 2443503 h 2603795"/>
              <a:gd name="connsiteX113" fmla="*/ 1200866 w 2605497"/>
              <a:gd name="connsiteY113" fmla="*/ 2562478 h 2603795"/>
              <a:gd name="connsiteX114" fmla="*/ 1139119 w 2605497"/>
              <a:gd name="connsiteY114" fmla="*/ 2602136 h 2603795"/>
              <a:gd name="connsiteX115" fmla="*/ 1076871 w 2605497"/>
              <a:gd name="connsiteY115" fmla="*/ 2531856 h 2603795"/>
              <a:gd name="connsiteX116" fmla="*/ 1073859 w 2605497"/>
              <a:gd name="connsiteY116" fmla="*/ 2423925 h 2603795"/>
              <a:gd name="connsiteX117" fmla="*/ 1051269 w 2605497"/>
              <a:gd name="connsiteY117" fmla="*/ 2387780 h 2603795"/>
              <a:gd name="connsiteX118" fmla="*/ 977976 w 2605497"/>
              <a:gd name="connsiteY118" fmla="*/ 2369206 h 2603795"/>
              <a:gd name="connsiteX119" fmla="*/ 942835 w 2605497"/>
              <a:gd name="connsiteY119" fmla="*/ 2387780 h 2603795"/>
              <a:gd name="connsiteX120" fmla="*/ 876070 w 2605497"/>
              <a:gd name="connsiteY120" fmla="*/ 2494708 h 2603795"/>
              <a:gd name="connsiteX121" fmla="*/ 813820 w 2605497"/>
              <a:gd name="connsiteY121" fmla="*/ 2517298 h 2603795"/>
              <a:gd name="connsiteX122" fmla="*/ 809302 w 2605497"/>
              <a:gd name="connsiteY122" fmla="*/ 2515792 h 2603795"/>
              <a:gd name="connsiteX123" fmla="*/ 764122 w 2605497"/>
              <a:gd name="connsiteY123" fmla="*/ 2436976 h 2603795"/>
              <a:gd name="connsiteX124" fmla="*/ 789724 w 2605497"/>
              <a:gd name="connsiteY124" fmla="*/ 2326034 h 2603795"/>
              <a:gd name="connsiteX125" fmla="*/ 773158 w 2605497"/>
              <a:gd name="connsiteY125" fmla="*/ 2280853 h 2603795"/>
              <a:gd name="connsiteX126" fmla="*/ 719443 w 2605497"/>
              <a:gd name="connsiteY126" fmla="*/ 2249730 h 2603795"/>
              <a:gd name="connsiteX127" fmla="*/ 670750 w 2605497"/>
              <a:gd name="connsiteY127" fmla="*/ 2258765 h 2603795"/>
              <a:gd name="connsiteX128" fmla="*/ 579887 w 2605497"/>
              <a:gd name="connsiteY128" fmla="*/ 2343604 h 2603795"/>
              <a:gd name="connsiteX129" fmla="*/ 516133 w 2605497"/>
              <a:gd name="connsiteY129" fmla="*/ 2349628 h 2603795"/>
              <a:gd name="connsiteX130" fmla="*/ 507096 w 2605497"/>
              <a:gd name="connsiteY130" fmla="*/ 2343604 h 2603795"/>
              <a:gd name="connsiteX131" fmla="*/ 487016 w 2605497"/>
              <a:gd name="connsiteY131" fmla="*/ 2259769 h 2603795"/>
              <a:gd name="connsiteX132" fmla="*/ 541232 w 2605497"/>
              <a:gd name="connsiteY132" fmla="*/ 2157863 h 2603795"/>
              <a:gd name="connsiteX133" fmla="*/ 537217 w 2605497"/>
              <a:gd name="connsiteY133" fmla="*/ 2110172 h 2603795"/>
              <a:gd name="connsiteX134" fmla="*/ 492036 w 2605497"/>
              <a:gd name="connsiteY134" fmla="*/ 2065494 h 2603795"/>
              <a:gd name="connsiteX135" fmla="*/ 445350 w 2605497"/>
              <a:gd name="connsiteY135" fmla="*/ 2061980 h 2603795"/>
              <a:gd name="connsiteX136" fmla="*/ 332398 w 2605497"/>
              <a:gd name="connsiteY136" fmla="*/ 2121719 h 2603795"/>
              <a:gd name="connsiteX137" fmla="*/ 270652 w 2605497"/>
              <a:gd name="connsiteY137" fmla="*/ 2110172 h 2603795"/>
              <a:gd name="connsiteX138" fmla="*/ 266636 w 2605497"/>
              <a:gd name="connsiteY138" fmla="*/ 2105654 h 2603795"/>
              <a:gd name="connsiteX139" fmla="*/ 269146 w 2605497"/>
              <a:gd name="connsiteY139" fmla="*/ 2013285 h 2603795"/>
              <a:gd name="connsiteX140" fmla="*/ 344948 w 2605497"/>
              <a:gd name="connsiteY140" fmla="*/ 1932463 h 2603795"/>
              <a:gd name="connsiteX141" fmla="*/ 353984 w 2605497"/>
              <a:gd name="connsiteY141" fmla="*/ 1888286 h 2603795"/>
              <a:gd name="connsiteX142" fmla="*/ 319347 w 2605497"/>
              <a:gd name="connsiteY142" fmla="*/ 1828046 h 2603795"/>
              <a:gd name="connsiteX143" fmla="*/ 275672 w 2605497"/>
              <a:gd name="connsiteY143" fmla="*/ 1815496 h 2603795"/>
              <a:gd name="connsiteX144" fmla="*/ 166236 w 2605497"/>
              <a:gd name="connsiteY144" fmla="*/ 1840596 h 2603795"/>
              <a:gd name="connsiteX145" fmla="*/ 151677 w 2605497"/>
              <a:gd name="connsiteY145" fmla="*/ 1844110 h 2603795"/>
              <a:gd name="connsiteX146" fmla="*/ 97461 w 2605497"/>
              <a:gd name="connsiteY146" fmla="*/ 1817504 h 2603795"/>
              <a:gd name="connsiteX147" fmla="*/ 84910 w 2605497"/>
              <a:gd name="connsiteY147" fmla="*/ 1788388 h 2603795"/>
              <a:gd name="connsiteX148" fmla="*/ 104991 w 2605497"/>
              <a:gd name="connsiteY148" fmla="*/ 1731661 h 2603795"/>
              <a:gd name="connsiteX149" fmla="*/ 207902 w 2605497"/>
              <a:gd name="connsiteY149" fmla="*/ 1667405 h 2603795"/>
              <a:gd name="connsiteX150" fmla="*/ 232499 w 2605497"/>
              <a:gd name="connsiteY150" fmla="*/ 1609675 h 2603795"/>
              <a:gd name="connsiteX151" fmla="*/ 216937 w 2605497"/>
              <a:gd name="connsiteY151" fmla="*/ 1557466 h 2603795"/>
              <a:gd name="connsiteX152" fmla="*/ 179287 w 2605497"/>
              <a:gd name="connsiteY152" fmla="*/ 1532366 h 2603795"/>
              <a:gd name="connsiteX153" fmla="*/ 57803 w 2605497"/>
              <a:gd name="connsiteY153" fmla="*/ 1528851 h 2603795"/>
              <a:gd name="connsiteX154" fmla="*/ 3586 w 2605497"/>
              <a:gd name="connsiteY154" fmla="*/ 1483169 h 2603795"/>
              <a:gd name="connsiteX155" fmla="*/ 1578 w 2605497"/>
              <a:gd name="connsiteY155" fmla="*/ 1472627 h 2603795"/>
              <a:gd name="connsiteX156" fmla="*/ 47260 w 2605497"/>
              <a:gd name="connsiteY156" fmla="*/ 1403351 h 2603795"/>
              <a:gd name="connsiteX157" fmla="*/ 156195 w 2605497"/>
              <a:gd name="connsiteY157" fmla="*/ 1370218 h 2603795"/>
              <a:gd name="connsiteX158" fmla="*/ 188826 w 2605497"/>
              <a:gd name="connsiteY158" fmla="*/ 1333572 h 2603795"/>
              <a:gd name="connsiteX159" fmla="*/ 187319 w 2605497"/>
              <a:gd name="connsiteY159" fmla="*/ 1263793 h 2603795"/>
              <a:gd name="connsiteX160" fmla="*/ 161717 w 2605497"/>
              <a:gd name="connsiteY160" fmla="*/ 1235179 h 2603795"/>
              <a:gd name="connsiteX161" fmla="*/ 45754 w 2605497"/>
              <a:gd name="connsiteY161" fmla="*/ 1199537 h 2603795"/>
              <a:gd name="connsiteX162" fmla="*/ 1578 w 2605497"/>
              <a:gd name="connsiteY162" fmla="*/ 1135280 h 2603795"/>
              <a:gd name="connsiteX163" fmla="*/ 6096 w 2605497"/>
              <a:gd name="connsiteY163" fmla="*/ 1108674 h 2603795"/>
              <a:gd name="connsiteX164" fmla="*/ 47762 w 2605497"/>
              <a:gd name="connsiteY164" fmla="*/ 1075542 h 2603795"/>
              <a:gd name="connsiteX165" fmla="*/ 160211 w 2605497"/>
              <a:gd name="connsiteY165" fmla="*/ 1072028 h 2603795"/>
              <a:gd name="connsiteX166" fmla="*/ 176777 w 2605497"/>
              <a:gd name="connsiteY166" fmla="*/ 1071526 h 2603795"/>
              <a:gd name="connsiteX167" fmla="*/ 221455 w 2605497"/>
              <a:gd name="connsiteY167" fmla="*/ 1036385 h 2603795"/>
              <a:gd name="connsiteX168" fmla="*/ 234507 w 2605497"/>
              <a:gd name="connsiteY168" fmla="*/ 986688 h 2603795"/>
              <a:gd name="connsiteX169" fmla="*/ 213424 w 2605497"/>
              <a:gd name="connsiteY169" fmla="*/ 939499 h 2603795"/>
              <a:gd name="connsiteX170" fmla="*/ 110513 w 2605497"/>
              <a:gd name="connsiteY170" fmla="*/ 875243 h 2603795"/>
              <a:gd name="connsiteX171" fmla="*/ 87420 w 2605497"/>
              <a:gd name="connsiteY171" fmla="*/ 809480 h 2603795"/>
              <a:gd name="connsiteX172" fmla="*/ 101978 w 2605497"/>
              <a:gd name="connsiteY172" fmla="*/ 777853 h 2603795"/>
              <a:gd name="connsiteX173" fmla="*/ 147159 w 2605497"/>
              <a:gd name="connsiteY173" fmla="*/ 758777 h 2603795"/>
              <a:gd name="connsiteX174" fmla="*/ 275672 w 2605497"/>
              <a:gd name="connsiteY174" fmla="*/ 788396 h 2603795"/>
              <a:gd name="connsiteX175" fmla="*/ 322358 w 2605497"/>
              <a:gd name="connsiteY175" fmla="*/ 772833 h 2603795"/>
              <a:gd name="connsiteX176" fmla="*/ 353984 w 2605497"/>
              <a:gd name="connsiteY176" fmla="*/ 717613 h 2603795"/>
              <a:gd name="connsiteX177" fmla="*/ 344948 w 2605497"/>
              <a:gd name="connsiteY177" fmla="*/ 670425 h 2603795"/>
              <a:gd name="connsiteX178" fmla="*/ 259607 w 2605497"/>
              <a:gd name="connsiteY178" fmla="*/ 579562 h 2603795"/>
              <a:gd name="connsiteX179" fmla="*/ 254587 w 2605497"/>
              <a:gd name="connsiteY179" fmla="*/ 514804 h 2603795"/>
              <a:gd name="connsiteX180" fmla="*/ 263122 w 2605497"/>
              <a:gd name="connsiteY180" fmla="*/ 502253 h 2603795"/>
              <a:gd name="connsiteX181" fmla="*/ 340430 w 2605497"/>
              <a:gd name="connsiteY181" fmla="*/ 485185 h 2603795"/>
              <a:gd name="connsiteX182" fmla="*/ 444848 w 2605497"/>
              <a:gd name="connsiteY182" fmla="*/ 540908 h 2603795"/>
              <a:gd name="connsiteX183" fmla="*/ 494044 w 2605497"/>
              <a:gd name="connsiteY183" fmla="*/ 536390 h 2603795"/>
              <a:gd name="connsiteX184" fmla="*/ 536213 w 2605497"/>
              <a:gd name="connsiteY184" fmla="*/ 494723 h 2603795"/>
              <a:gd name="connsiteX185" fmla="*/ 541735 w 2605497"/>
              <a:gd name="connsiteY185" fmla="*/ 444523 h 2603795"/>
              <a:gd name="connsiteX186" fmla="*/ 480992 w 2605497"/>
              <a:gd name="connsiteY186" fmla="*/ 330567 h 2603795"/>
              <a:gd name="connsiteX187" fmla="*/ 491534 w 2605497"/>
              <a:gd name="connsiteY187" fmla="*/ 272837 h 2603795"/>
              <a:gd name="connsiteX188" fmla="*/ 523160 w 2605497"/>
              <a:gd name="connsiteY188" fmla="*/ 249243 h 2603795"/>
              <a:gd name="connsiteX189" fmla="*/ 574365 w 2605497"/>
              <a:gd name="connsiteY189" fmla="*/ 254765 h 2603795"/>
              <a:gd name="connsiteX190" fmla="*/ 661211 w 2605497"/>
              <a:gd name="connsiteY190" fmla="*/ 335588 h 2603795"/>
              <a:gd name="connsiteX191" fmla="*/ 734504 w 2605497"/>
              <a:gd name="connsiteY191" fmla="*/ 346130 h 2603795"/>
              <a:gd name="connsiteX192" fmla="*/ 775668 w 2605497"/>
              <a:gd name="connsiteY192" fmla="*/ 320528 h 2603795"/>
              <a:gd name="connsiteX193" fmla="*/ 789724 w 2605497"/>
              <a:gd name="connsiteY193" fmla="*/ 277356 h 2603795"/>
              <a:gd name="connsiteX194" fmla="*/ 760608 w 2605497"/>
              <a:gd name="connsiteY194" fmla="*/ 151854 h 2603795"/>
              <a:gd name="connsiteX195" fmla="*/ 785207 w 2605497"/>
              <a:gd name="connsiteY195" fmla="*/ 98140 h 2603795"/>
              <a:gd name="connsiteX196" fmla="*/ 818841 w 2605497"/>
              <a:gd name="connsiteY196" fmla="*/ 84083 h 2603795"/>
              <a:gd name="connsiteX197" fmla="*/ 872053 w 2605497"/>
              <a:gd name="connsiteY197" fmla="*/ 103159 h 2603795"/>
              <a:gd name="connsiteX198" fmla="*/ 939322 w 2605497"/>
              <a:gd name="connsiteY198" fmla="*/ 211593 h 2603795"/>
              <a:gd name="connsiteX199" fmla="*/ 986008 w 2605497"/>
              <a:gd name="connsiteY199" fmla="*/ 234183 h 2603795"/>
              <a:gd name="connsiteX200" fmla="*/ 1048759 w 2605497"/>
              <a:gd name="connsiteY200" fmla="*/ 216612 h 2603795"/>
              <a:gd name="connsiteX201" fmla="*/ 1071851 w 2605497"/>
              <a:gd name="connsiteY201" fmla="*/ 182979 h 2603795"/>
              <a:gd name="connsiteX202" fmla="*/ 1076871 w 2605497"/>
              <a:gd name="connsiteY202" fmla="*/ 52458 h 2603795"/>
              <a:gd name="connsiteX203" fmla="*/ 1114019 w 2605497"/>
              <a:gd name="connsiteY203" fmla="*/ 4767 h 2603795"/>
              <a:gd name="connsiteX204" fmla="*/ 1127573 w 2605497"/>
              <a:gd name="connsiteY204" fmla="*/ 1755 h 2603795"/>
              <a:gd name="connsiteX205" fmla="*/ 1158392 w 2605497"/>
              <a:gd name="connsiteY205" fmla="*/ 139 h 260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2605497" h="2603795">
                <a:moveTo>
                  <a:pt x="1303677" y="429391"/>
                </a:moveTo>
                <a:cubicBezTo>
                  <a:pt x="1783448" y="430340"/>
                  <a:pt x="2176851" y="822794"/>
                  <a:pt x="2175902" y="1303989"/>
                </a:cubicBezTo>
                <a:cubicBezTo>
                  <a:pt x="2174953" y="1779963"/>
                  <a:pt x="1788668" y="2176214"/>
                  <a:pt x="1300355" y="2175265"/>
                </a:cubicBezTo>
                <a:cubicBezTo>
                  <a:pt x="808246" y="2173841"/>
                  <a:pt x="425757" y="1772371"/>
                  <a:pt x="429553" y="1301141"/>
                </a:cubicBezTo>
                <a:cubicBezTo>
                  <a:pt x="426706" y="823268"/>
                  <a:pt x="821533" y="428442"/>
                  <a:pt x="1303677" y="429391"/>
                </a:cubicBezTo>
                <a:close/>
                <a:moveTo>
                  <a:pt x="1303776" y="349643"/>
                </a:moveTo>
                <a:cubicBezTo>
                  <a:pt x="774664" y="349141"/>
                  <a:pt x="353984" y="773335"/>
                  <a:pt x="351976" y="1295922"/>
                </a:cubicBezTo>
                <a:cubicBezTo>
                  <a:pt x="349968" y="1831058"/>
                  <a:pt x="784203" y="2251738"/>
                  <a:pt x="1302271" y="2250232"/>
                </a:cubicBezTo>
                <a:cubicBezTo>
                  <a:pt x="1818832" y="2252240"/>
                  <a:pt x="2254572" y="1836580"/>
                  <a:pt x="2254070" y="1299435"/>
                </a:cubicBezTo>
                <a:cubicBezTo>
                  <a:pt x="2253568" y="771327"/>
                  <a:pt x="1829877" y="350145"/>
                  <a:pt x="1303776" y="349643"/>
                </a:cubicBezTo>
                <a:close/>
                <a:moveTo>
                  <a:pt x="1158392" y="139"/>
                </a:moveTo>
                <a:cubicBezTo>
                  <a:pt x="1183359" y="1504"/>
                  <a:pt x="1192583" y="13176"/>
                  <a:pt x="1202372" y="47437"/>
                </a:cubicBezTo>
                <a:cubicBezTo>
                  <a:pt x="1212913" y="84585"/>
                  <a:pt x="1225464" y="120730"/>
                  <a:pt x="1235504" y="157878"/>
                </a:cubicBezTo>
                <a:cubicBezTo>
                  <a:pt x="1240524" y="175448"/>
                  <a:pt x="1251065" y="184987"/>
                  <a:pt x="1268134" y="187497"/>
                </a:cubicBezTo>
                <a:cubicBezTo>
                  <a:pt x="1291729" y="190509"/>
                  <a:pt x="1315825" y="190509"/>
                  <a:pt x="1339418" y="187497"/>
                </a:cubicBezTo>
                <a:cubicBezTo>
                  <a:pt x="1355985" y="185489"/>
                  <a:pt x="1366025" y="175448"/>
                  <a:pt x="1371045" y="158882"/>
                </a:cubicBezTo>
                <a:cubicBezTo>
                  <a:pt x="1383093" y="118220"/>
                  <a:pt x="1395643" y="77558"/>
                  <a:pt x="1408194" y="36895"/>
                </a:cubicBezTo>
                <a:cubicBezTo>
                  <a:pt x="1417731" y="6775"/>
                  <a:pt x="1427269" y="-253"/>
                  <a:pt x="1458895" y="249"/>
                </a:cubicBezTo>
                <a:cubicBezTo>
                  <a:pt x="1463414" y="249"/>
                  <a:pt x="1467932" y="249"/>
                  <a:pt x="1472449" y="751"/>
                </a:cubicBezTo>
                <a:cubicBezTo>
                  <a:pt x="1517128" y="5269"/>
                  <a:pt x="1529678" y="18823"/>
                  <a:pt x="1530682" y="63501"/>
                </a:cubicBezTo>
                <a:cubicBezTo>
                  <a:pt x="1531686" y="102657"/>
                  <a:pt x="1533192" y="141312"/>
                  <a:pt x="1534196" y="180468"/>
                </a:cubicBezTo>
                <a:cubicBezTo>
                  <a:pt x="1534698" y="196030"/>
                  <a:pt x="1540220" y="208079"/>
                  <a:pt x="1554778" y="214604"/>
                </a:cubicBezTo>
                <a:cubicBezTo>
                  <a:pt x="1578373" y="225147"/>
                  <a:pt x="1602970" y="232175"/>
                  <a:pt x="1629075" y="234183"/>
                </a:cubicBezTo>
                <a:cubicBezTo>
                  <a:pt x="1645139" y="235186"/>
                  <a:pt x="1656184" y="228661"/>
                  <a:pt x="1664215" y="215608"/>
                </a:cubicBezTo>
                <a:cubicBezTo>
                  <a:pt x="1686303" y="179966"/>
                  <a:pt x="1708894" y="144325"/>
                  <a:pt x="1730982" y="108682"/>
                </a:cubicBezTo>
                <a:cubicBezTo>
                  <a:pt x="1750058" y="78562"/>
                  <a:pt x="1761604" y="74546"/>
                  <a:pt x="1795740" y="86091"/>
                </a:cubicBezTo>
                <a:cubicBezTo>
                  <a:pt x="1799756" y="87598"/>
                  <a:pt x="1803271" y="88602"/>
                  <a:pt x="1807287" y="90108"/>
                </a:cubicBezTo>
                <a:cubicBezTo>
                  <a:pt x="1846945" y="107176"/>
                  <a:pt x="1853470" y="119726"/>
                  <a:pt x="1843933" y="161895"/>
                </a:cubicBezTo>
                <a:cubicBezTo>
                  <a:pt x="1835398" y="199545"/>
                  <a:pt x="1826865" y="236692"/>
                  <a:pt x="1817828" y="274343"/>
                </a:cubicBezTo>
                <a:cubicBezTo>
                  <a:pt x="1812808" y="294926"/>
                  <a:pt x="1817828" y="310989"/>
                  <a:pt x="1835900" y="323038"/>
                </a:cubicBezTo>
                <a:cubicBezTo>
                  <a:pt x="1854475" y="335588"/>
                  <a:pt x="1873049" y="347133"/>
                  <a:pt x="1894132" y="355166"/>
                </a:cubicBezTo>
                <a:cubicBezTo>
                  <a:pt x="1909193" y="360688"/>
                  <a:pt x="1921241" y="357174"/>
                  <a:pt x="1932788" y="346130"/>
                </a:cubicBezTo>
                <a:cubicBezTo>
                  <a:pt x="1963409" y="317014"/>
                  <a:pt x="1994032" y="288901"/>
                  <a:pt x="2025156" y="260287"/>
                </a:cubicBezTo>
                <a:cubicBezTo>
                  <a:pt x="2050759" y="236190"/>
                  <a:pt x="2064815" y="235186"/>
                  <a:pt x="2093429" y="254765"/>
                </a:cubicBezTo>
                <a:cubicBezTo>
                  <a:pt x="2094934" y="255769"/>
                  <a:pt x="2095939" y="256272"/>
                  <a:pt x="2096942" y="257276"/>
                </a:cubicBezTo>
                <a:cubicBezTo>
                  <a:pt x="2145638" y="292415"/>
                  <a:pt x="2138609" y="307475"/>
                  <a:pt x="2118529" y="344122"/>
                </a:cubicBezTo>
                <a:cubicBezTo>
                  <a:pt x="2100457" y="377254"/>
                  <a:pt x="2083388" y="411391"/>
                  <a:pt x="2064815" y="444523"/>
                </a:cubicBezTo>
                <a:cubicBezTo>
                  <a:pt x="2055277" y="462093"/>
                  <a:pt x="2057284" y="477153"/>
                  <a:pt x="2069333" y="492213"/>
                </a:cubicBezTo>
                <a:cubicBezTo>
                  <a:pt x="2082886" y="508779"/>
                  <a:pt x="2097947" y="523840"/>
                  <a:pt x="2114513" y="536892"/>
                </a:cubicBezTo>
                <a:cubicBezTo>
                  <a:pt x="2128569" y="547935"/>
                  <a:pt x="2143128" y="549441"/>
                  <a:pt x="2159693" y="540908"/>
                </a:cubicBezTo>
                <a:cubicBezTo>
                  <a:pt x="2197343" y="520326"/>
                  <a:pt x="2235495" y="500246"/>
                  <a:pt x="2273648" y="480667"/>
                </a:cubicBezTo>
                <a:cubicBezTo>
                  <a:pt x="2300756" y="466611"/>
                  <a:pt x="2316319" y="469623"/>
                  <a:pt x="2335896" y="493719"/>
                </a:cubicBezTo>
                <a:cubicBezTo>
                  <a:pt x="2342924" y="501751"/>
                  <a:pt x="2349451" y="510285"/>
                  <a:pt x="2354973" y="519322"/>
                </a:cubicBezTo>
                <a:cubicBezTo>
                  <a:pt x="2369029" y="541410"/>
                  <a:pt x="2367522" y="555968"/>
                  <a:pt x="2349953" y="575546"/>
                </a:cubicBezTo>
                <a:cubicBezTo>
                  <a:pt x="2319832" y="608176"/>
                  <a:pt x="2289712" y="641308"/>
                  <a:pt x="2259090" y="673437"/>
                </a:cubicBezTo>
                <a:cubicBezTo>
                  <a:pt x="2247544" y="685485"/>
                  <a:pt x="2245034" y="698537"/>
                  <a:pt x="2251058" y="713597"/>
                </a:cubicBezTo>
                <a:cubicBezTo>
                  <a:pt x="2260094" y="735183"/>
                  <a:pt x="2271138" y="755263"/>
                  <a:pt x="2285696" y="773837"/>
                </a:cubicBezTo>
                <a:cubicBezTo>
                  <a:pt x="2297242" y="788898"/>
                  <a:pt x="2311298" y="792913"/>
                  <a:pt x="2329872" y="788396"/>
                </a:cubicBezTo>
                <a:cubicBezTo>
                  <a:pt x="2372543" y="777853"/>
                  <a:pt x="2415715" y="768315"/>
                  <a:pt x="2458385" y="759279"/>
                </a:cubicBezTo>
                <a:cubicBezTo>
                  <a:pt x="2480975" y="754259"/>
                  <a:pt x="2494530" y="760786"/>
                  <a:pt x="2506076" y="781368"/>
                </a:cubicBezTo>
                <a:cubicBezTo>
                  <a:pt x="2512100" y="792411"/>
                  <a:pt x="2517120" y="803958"/>
                  <a:pt x="2521136" y="816006"/>
                </a:cubicBezTo>
                <a:cubicBezTo>
                  <a:pt x="2529670" y="843616"/>
                  <a:pt x="2525152" y="856669"/>
                  <a:pt x="2500554" y="872230"/>
                </a:cubicBezTo>
                <a:cubicBezTo>
                  <a:pt x="2465414" y="894319"/>
                  <a:pt x="2430775" y="917411"/>
                  <a:pt x="2394631" y="937993"/>
                </a:cubicBezTo>
                <a:cubicBezTo>
                  <a:pt x="2374049" y="950041"/>
                  <a:pt x="2368527" y="966105"/>
                  <a:pt x="2372041" y="987190"/>
                </a:cubicBezTo>
                <a:cubicBezTo>
                  <a:pt x="2375053" y="1006768"/>
                  <a:pt x="2380575" y="1025844"/>
                  <a:pt x="2387603" y="1044418"/>
                </a:cubicBezTo>
                <a:cubicBezTo>
                  <a:pt x="2394129" y="1061486"/>
                  <a:pt x="2405675" y="1070522"/>
                  <a:pt x="2425254" y="1071024"/>
                </a:cubicBezTo>
                <a:cubicBezTo>
                  <a:pt x="2469430" y="1071526"/>
                  <a:pt x="2513104" y="1074538"/>
                  <a:pt x="2557281" y="1076044"/>
                </a:cubicBezTo>
                <a:cubicBezTo>
                  <a:pt x="2581376" y="1077048"/>
                  <a:pt x="2593424" y="1086586"/>
                  <a:pt x="2599951" y="1109678"/>
                </a:cubicBezTo>
                <a:cubicBezTo>
                  <a:pt x="2603966" y="1122731"/>
                  <a:pt x="2605473" y="1136285"/>
                  <a:pt x="2605473" y="1150340"/>
                </a:cubicBezTo>
                <a:cubicBezTo>
                  <a:pt x="2605473" y="1177449"/>
                  <a:pt x="2597943" y="1188493"/>
                  <a:pt x="2572842" y="1196525"/>
                </a:cubicBezTo>
                <a:cubicBezTo>
                  <a:pt x="2533184" y="1209075"/>
                  <a:pt x="2493525" y="1221123"/>
                  <a:pt x="2453867" y="1233172"/>
                </a:cubicBezTo>
                <a:cubicBezTo>
                  <a:pt x="2425254" y="1241705"/>
                  <a:pt x="2417723" y="1250742"/>
                  <a:pt x="2416719" y="1280359"/>
                </a:cubicBezTo>
                <a:cubicBezTo>
                  <a:pt x="2416217" y="1300941"/>
                  <a:pt x="2414711" y="1322025"/>
                  <a:pt x="2419229" y="1342608"/>
                </a:cubicBezTo>
                <a:cubicBezTo>
                  <a:pt x="2422241" y="1356664"/>
                  <a:pt x="2430775" y="1365199"/>
                  <a:pt x="2444832" y="1369716"/>
                </a:cubicBezTo>
                <a:cubicBezTo>
                  <a:pt x="2486498" y="1382267"/>
                  <a:pt x="2528164" y="1394816"/>
                  <a:pt x="2569830" y="1407869"/>
                </a:cubicBezTo>
                <a:cubicBezTo>
                  <a:pt x="2598947" y="1416904"/>
                  <a:pt x="2605975" y="1426945"/>
                  <a:pt x="2605473" y="1457567"/>
                </a:cubicBezTo>
                <a:cubicBezTo>
                  <a:pt x="2605473" y="1460579"/>
                  <a:pt x="2605473" y="1463591"/>
                  <a:pt x="2605473" y="1466603"/>
                </a:cubicBezTo>
                <a:cubicBezTo>
                  <a:pt x="2603465" y="1513792"/>
                  <a:pt x="2588404" y="1528851"/>
                  <a:pt x="2541216" y="1530357"/>
                </a:cubicBezTo>
                <a:cubicBezTo>
                  <a:pt x="2501558" y="1531361"/>
                  <a:pt x="2462402" y="1533370"/>
                  <a:pt x="2422743" y="1533872"/>
                </a:cubicBezTo>
                <a:cubicBezTo>
                  <a:pt x="2407683" y="1534374"/>
                  <a:pt x="2397141" y="1540900"/>
                  <a:pt x="2391117" y="1553450"/>
                </a:cubicBezTo>
                <a:cubicBezTo>
                  <a:pt x="2380073" y="1577044"/>
                  <a:pt x="2373045" y="1601642"/>
                  <a:pt x="2371037" y="1627747"/>
                </a:cubicBezTo>
                <a:cubicBezTo>
                  <a:pt x="2369531" y="1644312"/>
                  <a:pt x="2376559" y="1655357"/>
                  <a:pt x="2390615" y="1663891"/>
                </a:cubicBezTo>
                <a:cubicBezTo>
                  <a:pt x="2425756" y="1685477"/>
                  <a:pt x="2460393" y="1707063"/>
                  <a:pt x="2495032" y="1729151"/>
                </a:cubicBezTo>
                <a:cubicBezTo>
                  <a:pt x="2526658" y="1748729"/>
                  <a:pt x="2530674" y="1760778"/>
                  <a:pt x="2518625" y="1795918"/>
                </a:cubicBezTo>
                <a:cubicBezTo>
                  <a:pt x="2514610" y="1807966"/>
                  <a:pt x="2509088" y="1819512"/>
                  <a:pt x="2502060" y="1830054"/>
                </a:cubicBezTo>
                <a:cubicBezTo>
                  <a:pt x="2495533" y="1839592"/>
                  <a:pt x="2484992" y="1846118"/>
                  <a:pt x="2469932" y="1846118"/>
                </a:cubicBezTo>
                <a:cubicBezTo>
                  <a:pt x="2443325" y="1840094"/>
                  <a:pt x="2416719" y="1834070"/>
                  <a:pt x="2390113" y="1828548"/>
                </a:cubicBezTo>
                <a:cubicBezTo>
                  <a:pt x="2368527" y="1823528"/>
                  <a:pt x="2346438" y="1819010"/>
                  <a:pt x="2324852" y="1813487"/>
                </a:cubicBezTo>
                <a:cubicBezTo>
                  <a:pt x="2310796" y="1809973"/>
                  <a:pt x="2299752" y="1813990"/>
                  <a:pt x="2290715" y="1824030"/>
                </a:cubicBezTo>
                <a:cubicBezTo>
                  <a:pt x="2272142" y="1845616"/>
                  <a:pt x="2257584" y="1870214"/>
                  <a:pt x="2249552" y="1897825"/>
                </a:cubicBezTo>
                <a:cubicBezTo>
                  <a:pt x="2245536" y="1910877"/>
                  <a:pt x="2251560" y="1920414"/>
                  <a:pt x="2259592" y="1929451"/>
                </a:cubicBezTo>
                <a:cubicBezTo>
                  <a:pt x="2288708" y="1961077"/>
                  <a:pt x="2318326" y="1992703"/>
                  <a:pt x="2347442" y="2023828"/>
                </a:cubicBezTo>
                <a:cubicBezTo>
                  <a:pt x="2369531" y="2047422"/>
                  <a:pt x="2370535" y="2061478"/>
                  <a:pt x="2352965" y="2088586"/>
                </a:cubicBezTo>
                <a:cubicBezTo>
                  <a:pt x="2351961" y="2090092"/>
                  <a:pt x="2350957" y="2092100"/>
                  <a:pt x="2349451" y="2093606"/>
                </a:cubicBezTo>
                <a:cubicBezTo>
                  <a:pt x="2316319" y="2138285"/>
                  <a:pt x="2301760" y="2138787"/>
                  <a:pt x="2261098" y="2115694"/>
                </a:cubicBezTo>
                <a:cubicBezTo>
                  <a:pt x="2227965" y="2096618"/>
                  <a:pt x="2192825" y="2079550"/>
                  <a:pt x="2159191" y="2061478"/>
                </a:cubicBezTo>
                <a:cubicBezTo>
                  <a:pt x="2145135" y="2053948"/>
                  <a:pt x="2132083" y="2053948"/>
                  <a:pt x="2119532" y="2062984"/>
                </a:cubicBezTo>
                <a:cubicBezTo>
                  <a:pt x="2099452" y="2077040"/>
                  <a:pt x="2082384" y="2094108"/>
                  <a:pt x="2067827" y="2113686"/>
                </a:cubicBezTo>
                <a:cubicBezTo>
                  <a:pt x="2057284" y="2127742"/>
                  <a:pt x="2056782" y="2141799"/>
                  <a:pt x="2065317" y="2157361"/>
                </a:cubicBezTo>
                <a:cubicBezTo>
                  <a:pt x="2085899" y="2195011"/>
                  <a:pt x="2105979" y="2233163"/>
                  <a:pt x="2125557" y="2271316"/>
                </a:cubicBezTo>
                <a:cubicBezTo>
                  <a:pt x="2139111" y="2297922"/>
                  <a:pt x="2137103" y="2309970"/>
                  <a:pt x="2115517" y="2330552"/>
                </a:cubicBezTo>
                <a:cubicBezTo>
                  <a:pt x="2112003" y="2333564"/>
                  <a:pt x="2108991" y="2337078"/>
                  <a:pt x="2105477" y="2339588"/>
                </a:cubicBezTo>
                <a:cubicBezTo>
                  <a:pt x="2073349" y="2363183"/>
                  <a:pt x="2056782" y="2374728"/>
                  <a:pt x="2019132" y="2336576"/>
                </a:cubicBezTo>
                <a:cubicBezTo>
                  <a:pt x="1992024" y="2308966"/>
                  <a:pt x="1962908" y="2284367"/>
                  <a:pt x="1934796" y="2257761"/>
                </a:cubicBezTo>
                <a:cubicBezTo>
                  <a:pt x="1921743" y="2245211"/>
                  <a:pt x="1907687" y="2242701"/>
                  <a:pt x="1891622" y="2249228"/>
                </a:cubicBezTo>
                <a:cubicBezTo>
                  <a:pt x="1870539" y="2257761"/>
                  <a:pt x="1850459" y="2268806"/>
                  <a:pt x="1832386" y="2282861"/>
                </a:cubicBezTo>
                <a:cubicBezTo>
                  <a:pt x="1817326" y="2294408"/>
                  <a:pt x="1813310" y="2308966"/>
                  <a:pt x="1817828" y="2327038"/>
                </a:cubicBezTo>
                <a:cubicBezTo>
                  <a:pt x="1828370" y="2370712"/>
                  <a:pt x="1838411" y="2414888"/>
                  <a:pt x="1847949" y="2458563"/>
                </a:cubicBezTo>
                <a:cubicBezTo>
                  <a:pt x="1851965" y="2477639"/>
                  <a:pt x="1845439" y="2492197"/>
                  <a:pt x="1828370" y="2502237"/>
                </a:cubicBezTo>
                <a:cubicBezTo>
                  <a:pt x="1816824" y="2509265"/>
                  <a:pt x="1804275" y="2514788"/>
                  <a:pt x="1791222" y="2518804"/>
                </a:cubicBezTo>
                <a:cubicBezTo>
                  <a:pt x="1764617" y="2527337"/>
                  <a:pt x="1749556" y="2522317"/>
                  <a:pt x="1734496" y="2498724"/>
                </a:cubicBezTo>
                <a:cubicBezTo>
                  <a:pt x="1712408" y="2463583"/>
                  <a:pt x="1689818" y="2428945"/>
                  <a:pt x="1668734" y="2392800"/>
                </a:cubicBezTo>
                <a:cubicBezTo>
                  <a:pt x="1657187" y="2373222"/>
                  <a:pt x="1642127" y="2365693"/>
                  <a:pt x="1619537" y="2369708"/>
                </a:cubicBezTo>
                <a:cubicBezTo>
                  <a:pt x="1601465" y="2373222"/>
                  <a:pt x="1583895" y="2377740"/>
                  <a:pt x="1566826" y="2383765"/>
                </a:cubicBezTo>
                <a:cubicBezTo>
                  <a:pt x="1543233" y="2392298"/>
                  <a:pt x="1535702" y="2402339"/>
                  <a:pt x="1534698" y="2427439"/>
                </a:cubicBezTo>
                <a:cubicBezTo>
                  <a:pt x="1533192" y="2467097"/>
                  <a:pt x="1532188" y="2506253"/>
                  <a:pt x="1531184" y="2545911"/>
                </a:cubicBezTo>
                <a:cubicBezTo>
                  <a:pt x="1530180" y="2582056"/>
                  <a:pt x="1521145" y="2593602"/>
                  <a:pt x="1485502" y="2600128"/>
                </a:cubicBezTo>
                <a:cubicBezTo>
                  <a:pt x="1475964" y="2602136"/>
                  <a:pt x="1466426" y="2603140"/>
                  <a:pt x="1456887" y="2603642"/>
                </a:cubicBezTo>
                <a:cubicBezTo>
                  <a:pt x="1433294" y="2605148"/>
                  <a:pt x="1418233" y="2595610"/>
                  <a:pt x="1410704" y="2572518"/>
                </a:cubicBezTo>
                <a:cubicBezTo>
                  <a:pt x="1397149" y="2530349"/>
                  <a:pt x="1384096" y="2488683"/>
                  <a:pt x="1372049" y="2446515"/>
                </a:cubicBezTo>
                <a:cubicBezTo>
                  <a:pt x="1366527" y="2427439"/>
                  <a:pt x="1354981" y="2418403"/>
                  <a:pt x="1335905" y="2415390"/>
                </a:cubicBezTo>
                <a:cubicBezTo>
                  <a:pt x="1313817" y="2412378"/>
                  <a:pt x="1291729" y="2412378"/>
                  <a:pt x="1269640" y="2415892"/>
                </a:cubicBezTo>
                <a:cubicBezTo>
                  <a:pt x="1253075" y="2418403"/>
                  <a:pt x="1242532" y="2426937"/>
                  <a:pt x="1237512" y="2443503"/>
                </a:cubicBezTo>
                <a:cubicBezTo>
                  <a:pt x="1225966" y="2483161"/>
                  <a:pt x="1213415" y="2522819"/>
                  <a:pt x="1200866" y="2562478"/>
                </a:cubicBezTo>
                <a:cubicBezTo>
                  <a:pt x="1189821" y="2598120"/>
                  <a:pt x="1175765" y="2607157"/>
                  <a:pt x="1139119" y="2602136"/>
                </a:cubicBezTo>
                <a:cubicBezTo>
                  <a:pt x="1083899" y="2594606"/>
                  <a:pt x="1077372" y="2587075"/>
                  <a:pt x="1076871" y="2531856"/>
                </a:cubicBezTo>
                <a:cubicBezTo>
                  <a:pt x="1076369" y="2495712"/>
                  <a:pt x="1074863" y="2460069"/>
                  <a:pt x="1073859" y="2423925"/>
                </a:cubicBezTo>
                <a:cubicBezTo>
                  <a:pt x="1073356" y="2407359"/>
                  <a:pt x="1066831" y="2394306"/>
                  <a:pt x="1051269" y="2387780"/>
                </a:cubicBezTo>
                <a:cubicBezTo>
                  <a:pt x="1027675" y="2377740"/>
                  <a:pt x="1003578" y="2370712"/>
                  <a:pt x="977976" y="2369206"/>
                </a:cubicBezTo>
                <a:cubicBezTo>
                  <a:pt x="962413" y="2368202"/>
                  <a:pt x="951370" y="2374226"/>
                  <a:pt x="942835" y="2387780"/>
                </a:cubicBezTo>
                <a:cubicBezTo>
                  <a:pt x="921250" y="2423925"/>
                  <a:pt x="898158" y="2459065"/>
                  <a:pt x="876070" y="2494708"/>
                </a:cubicBezTo>
                <a:cubicBezTo>
                  <a:pt x="858499" y="2522819"/>
                  <a:pt x="844945" y="2527839"/>
                  <a:pt x="813820" y="2517298"/>
                </a:cubicBezTo>
                <a:cubicBezTo>
                  <a:pt x="812314" y="2516796"/>
                  <a:pt x="810809" y="2516294"/>
                  <a:pt x="809302" y="2515792"/>
                </a:cubicBezTo>
                <a:cubicBezTo>
                  <a:pt x="761110" y="2496214"/>
                  <a:pt x="751572" y="2485169"/>
                  <a:pt x="764122" y="2436976"/>
                </a:cubicBezTo>
                <a:cubicBezTo>
                  <a:pt x="773660" y="2400331"/>
                  <a:pt x="780689" y="2363183"/>
                  <a:pt x="789724" y="2326034"/>
                </a:cubicBezTo>
                <a:cubicBezTo>
                  <a:pt x="794242" y="2306958"/>
                  <a:pt x="789222" y="2292400"/>
                  <a:pt x="773158" y="2280853"/>
                </a:cubicBezTo>
                <a:cubicBezTo>
                  <a:pt x="756090" y="2268806"/>
                  <a:pt x="738520" y="2258263"/>
                  <a:pt x="719443" y="2249730"/>
                </a:cubicBezTo>
                <a:cubicBezTo>
                  <a:pt x="701371" y="2241697"/>
                  <a:pt x="685810" y="2244709"/>
                  <a:pt x="670750" y="2258765"/>
                </a:cubicBezTo>
                <a:cubicBezTo>
                  <a:pt x="640629" y="2287380"/>
                  <a:pt x="610007" y="2315492"/>
                  <a:pt x="579887" y="2343604"/>
                </a:cubicBezTo>
                <a:cubicBezTo>
                  <a:pt x="557297" y="2365191"/>
                  <a:pt x="542739" y="2366194"/>
                  <a:pt x="516133" y="2349628"/>
                </a:cubicBezTo>
                <a:cubicBezTo>
                  <a:pt x="513120" y="2347620"/>
                  <a:pt x="510108" y="2345612"/>
                  <a:pt x="507096" y="2343604"/>
                </a:cubicBezTo>
                <a:cubicBezTo>
                  <a:pt x="468442" y="2315994"/>
                  <a:pt x="464928" y="2301435"/>
                  <a:pt x="487016" y="2259769"/>
                </a:cubicBezTo>
                <a:cubicBezTo>
                  <a:pt x="505088" y="2225633"/>
                  <a:pt x="522658" y="2191496"/>
                  <a:pt x="541232" y="2157863"/>
                </a:cubicBezTo>
                <a:cubicBezTo>
                  <a:pt x="550770" y="2140293"/>
                  <a:pt x="549265" y="2125232"/>
                  <a:pt x="537217" y="2110172"/>
                </a:cubicBezTo>
                <a:cubicBezTo>
                  <a:pt x="524165" y="2093606"/>
                  <a:pt x="509104" y="2078546"/>
                  <a:pt x="492036" y="2065494"/>
                </a:cubicBezTo>
                <a:cubicBezTo>
                  <a:pt x="476976" y="2053948"/>
                  <a:pt x="461916" y="2052944"/>
                  <a:pt x="445350" y="2061980"/>
                </a:cubicBezTo>
                <a:cubicBezTo>
                  <a:pt x="408200" y="2082060"/>
                  <a:pt x="370550" y="2102140"/>
                  <a:pt x="332398" y="2121719"/>
                </a:cubicBezTo>
                <a:cubicBezTo>
                  <a:pt x="305792" y="2135774"/>
                  <a:pt x="290230" y="2132260"/>
                  <a:pt x="270652" y="2110172"/>
                </a:cubicBezTo>
                <a:cubicBezTo>
                  <a:pt x="269146" y="2108666"/>
                  <a:pt x="268142" y="2107160"/>
                  <a:pt x="266636" y="2105654"/>
                </a:cubicBezTo>
                <a:cubicBezTo>
                  <a:pt x="231997" y="2065494"/>
                  <a:pt x="232499" y="2051438"/>
                  <a:pt x="269146" y="2013285"/>
                </a:cubicBezTo>
                <a:cubicBezTo>
                  <a:pt x="294748" y="1986178"/>
                  <a:pt x="318845" y="1958567"/>
                  <a:pt x="344948" y="1932463"/>
                </a:cubicBezTo>
                <a:cubicBezTo>
                  <a:pt x="358001" y="1918909"/>
                  <a:pt x="360511" y="1904852"/>
                  <a:pt x="353984" y="1888286"/>
                </a:cubicBezTo>
                <a:cubicBezTo>
                  <a:pt x="345450" y="1866700"/>
                  <a:pt x="333402" y="1846620"/>
                  <a:pt x="319347" y="1828046"/>
                </a:cubicBezTo>
                <a:cubicBezTo>
                  <a:pt x="307800" y="1812985"/>
                  <a:pt x="292238" y="1811479"/>
                  <a:pt x="275672" y="1815496"/>
                </a:cubicBezTo>
                <a:cubicBezTo>
                  <a:pt x="239025" y="1824030"/>
                  <a:pt x="202881" y="1832563"/>
                  <a:pt x="166236" y="1840596"/>
                </a:cubicBezTo>
                <a:cubicBezTo>
                  <a:pt x="161215" y="1841600"/>
                  <a:pt x="156195" y="1843106"/>
                  <a:pt x="151677" y="1844110"/>
                </a:cubicBezTo>
                <a:cubicBezTo>
                  <a:pt x="124066" y="1849130"/>
                  <a:pt x="110011" y="1842604"/>
                  <a:pt x="97461" y="1817504"/>
                </a:cubicBezTo>
                <a:cubicBezTo>
                  <a:pt x="92943" y="1807966"/>
                  <a:pt x="88424" y="1798428"/>
                  <a:pt x="84910" y="1788388"/>
                </a:cubicBezTo>
                <a:cubicBezTo>
                  <a:pt x="75875" y="1761782"/>
                  <a:pt x="80894" y="1746721"/>
                  <a:pt x="104991" y="1731661"/>
                </a:cubicBezTo>
                <a:cubicBezTo>
                  <a:pt x="139127" y="1710075"/>
                  <a:pt x="173765" y="1688489"/>
                  <a:pt x="207902" y="1667405"/>
                </a:cubicBezTo>
                <a:cubicBezTo>
                  <a:pt x="235009" y="1650337"/>
                  <a:pt x="239025" y="1640798"/>
                  <a:pt x="232499" y="1609675"/>
                </a:cubicBezTo>
                <a:cubicBezTo>
                  <a:pt x="228484" y="1592104"/>
                  <a:pt x="223966" y="1574032"/>
                  <a:pt x="216937" y="1557466"/>
                </a:cubicBezTo>
                <a:cubicBezTo>
                  <a:pt x="209909" y="1540900"/>
                  <a:pt x="197861" y="1532868"/>
                  <a:pt x="179287" y="1532366"/>
                </a:cubicBezTo>
                <a:cubicBezTo>
                  <a:pt x="138625" y="1531864"/>
                  <a:pt x="98465" y="1530357"/>
                  <a:pt x="57803" y="1528851"/>
                </a:cubicBezTo>
                <a:cubicBezTo>
                  <a:pt x="21156" y="1527847"/>
                  <a:pt x="10112" y="1518310"/>
                  <a:pt x="3586" y="1483169"/>
                </a:cubicBezTo>
                <a:cubicBezTo>
                  <a:pt x="3084" y="1479655"/>
                  <a:pt x="2080" y="1476142"/>
                  <a:pt x="1578" y="1472627"/>
                </a:cubicBezTo>
                <a:cubicBezTo>
                  <a:pt x="-3944" y="1427949"/>
                  <a:pt x="3586" y="1416402"/>
                  <a:pt x="47260" y="1403351"/>
                </a:cubicBezTo>
                <a:cubicBezTo>
                  <a:pt x="83404" y="1392306"/>
                  <a:pt x="119548" y="1380258"/>
                  <a:pt x="156195" y="1370218"/>
                </a:cubicBezTo>
                <a:cubicBezTo>
                  <a:pt x="176275" y="1364697"/>
                  <a:pt x="186817" y="1353150"/>
                  <a:pt x="188826" y="1333572"/>
                </a:cubicBezTo>
                <a:cubicBezTo>
                  <a:pt x="190834" y="1310480"/>
                  <a:pt x="191837" y="1286886"/>
                  <a:pt x="187319" y="1263793"/>
                </a:cubicBezTo>
                <a:cubicBezTo>
                  <a:pt x="184809" y="1248733"/>
                  <a:pt x="176275" y="1239697"/>
                  <a:pt x="161717" y="1235179"/>
                </a:cubicBezTo>
                <a:cubicBezTo>
                  <a:pt x="123063" y="1223633"/>
                  <a:pt x="84408" y="1211586"/>
                  <a:pt x="45754" y="1199537"/>
                </a:cubicBezTo>
                <a:cubicBezTo>
                  <a:pt x="3586" y="1186485"/>
                  <a:pt x="-932" y="1179457"/>
                  <a:pt x="1578" y="1135280"/>
                </a:cubicBezTo>
                <a:cubicBezTo>
                  <a:pt x="2080" y="1126244"/>
                  <a:pt x="4088" y="1117209"/>
                  <a:pt x="6096" y="1108674"/>
                </a:cubicBezTo>
                <a:cubicBezTo>
                  <a:pt x="12120" y="1086586"/>
                  <a:pt x="24670" y="1076546"/>
                  <a:pt x="47762" y="1075542"/>
                </a:cubicBezTo>
                <a:cubicBezTo>
                  <a:pt x="85412" y="1074036"/>
                  <a:pt x="122561" y="1073032"/>
                  <a:pt x="160211" y="1072028"/>
                </a:cubicBezTo>
                <a:cubicBezTo>
                  <a:pt x="165733" y="1072028"/>
                  <a:pt x="171255" y="1071526"/>
                  <a:pt x="176777" y="1071526"/>
                </a:cubicBezTo>
                <a:cubicBezTo>
                  <a:pt x="201877" y="1072530"/>
                  <a:pt x="214929" y="1058473"/>
                  <a:pt x="221455" y="1036385"/>
                </a:cubicBezTo>
                <a:cubicBezTo>
                  <a:pt x="226476" y="1019819"/>
                  <a:pt x="230994" y="1003253"/>
                  <a:pt x="234507" y="986688"/>
                </a:cubicBezTo>
                <a:cubicBezTo>
                  <a:pt x="239025" y="963595"/>
                  <a:pt x="233504" y="952551"/>
                  <a:pt x="213424" y="939499"/>
                </a:cubicBezTo>
                <a:cubicBezTo>
                  <a:pt x="179287" y="917913"/>
                  <a:pt x="144648" y="896327"/>
                  <a:pt x="110513" y="875243"/>
                </a:cubicBezTo>
                <a:cubicBezTo>
                  <a:pt x="79891" y="856166"/>
                  <a:pt x="75373" y="844118"/>
                  <a:pt x="87420" y="809480"/>
                </a:cubicBezTo>
                <a:cubicBezTo>
                  <a:pt x="90935" y="798436"/>
                  <a:pt x="95453" y="787392"/>
                  <a:pt x="101978" y="777853"/>
                </a:cubicBezTo>
                <a:cubicBezTo>
                  <a:pt x="112521" y="761790"/>
                  <a:pt x="127078" y="753757"/>
                  <a:pt x="147159" y="758777"/>
                </a:cubicBezTo>
                <a:cubicBezTo>
                  <a:pt x="189829" y="768817"/>
                  <a:pt x="233002" y="777853"/>
                  <a:pt x="275672" y="788396"/>
                </a:cubicBezTo>
                <a:cubicBezTo>
                  <a:pt x="295249" y="793415"/>
                  <a:pt x="310310" y="788898"/>
                  <a:pt x="322358" y="772833"/>
                </a:cubicBezTo>
                <a:cubicBezTo>
                  <a:pt x="334908" y="755765"/>
                  <a:pt x="345953" y="737191"/>
                  <a:pt x="353984" y="717613"/>
                </a:cubicBezTo>
                <a:cubicBezTo>
                  <a:pt x="361013" y="700043"/>
                  <a:pt x="359005" y="684983"/>
                  <a:pt x="344948" y="670425"/>
                </a:cubicBezTo>
                <a:cubicBezTo>
                  <a:pt x="315832" y="640806"/>
                  <a:pt x="288222" y="610185"/>
                  <a:pt x="259607" y="579562"/>
                </a:cubicBezTo>
                <a:cubicBezTo>
                  <a:pt x="237519" y="555466"/>
                  <a:pt x="236515" y="541912"/>
                  <a:pt x="254587" y="514804"/>
                </a:cubicBezTo>
                <a:cubicBezTo>
                  <a:pt x="257599" y="510787"/>
                  <a:pt x="260110" y="506269"/>
                  <a:pt x="263122" y="502253"/>
                </a:cubicBezTo>
                <a:cubicBezTo>
                  <a:pt x="288724" y="468619"/>
                  <a:pt x="302780" y="465607"/>
                  <a:pt x="340430" y="485185"/>
                </a:cubicBezTo>
                <a:cubicBezTo>
                  <a:pt x="375571" y="503759"/>
                  <a:pt x="410710" y="521832"/>
                  <a:pt x="444848" y="540908"/>
                </a:cubicBezTo>
                <a:cubicBezTo>
                  <a:pt x="462920" y="550947"/>
                  <a:pt x="478985" y="548939"/>
                  <a:pt x="494044" y="536390"/>
                </a:cubicBezTo>
                <a:cubicBezTo>
                  <a:pt x="509104" y="523840"/>
                  <a:pt x="523160" y="509783"/>
                  <a:pt x="536213" y="494723"/>
                </a:cubicBezTo>
                <a:cubicBezTo>
                  <a:pt x="549265" y="479162"/>
                  <a:pt x="552276" y="463599"/>
                  <a:pt x="541735" y="444523"/>
                </a:cubicBezTo>
                <a:cubicBezTo>
                  <a:pt x="520650" y="406872"/>
                  <a:pt x="501072" y="368719"/>
                  <a:pt x="480992" y="330567"/>
                </a:cubicBezTo>
                <a:cubicBezTo>
                  <a:pt x="467940" y="305467"/>
                  <a:pt x="470952" y="291913"/>
                  <a:pt x="491534" y="272837"/>
                </a:cubicBezTo>
                <a:cubicBezTo>
                  <a:pt x="501072" y="263801"/>
                  <a:pt x="511614" y="256272"/>
                  <a:pt x="523160" y="249243"/>
                </a:cubicBezTo>
                <a:cubicBezTo>
                  <a:pt x="543240" y="237697"/>
                  <a:pt x="557297" y="239203"/>
                  <a:pt x="574365" y="254765"/>
                </a:cubicBezTo>
                <a:cubicBezTo>
                  <a:pt x="603481" y="281371"/>
                  <a:pt x="632598" y="308479"/>
                  <a:pt x="661211" y="335588"/>
                </a:cubicBezTo>
                <a:cubicBezTo>
                  <a:pt x="691332" y="364202"/>
                  <a:pt x="697858" y="365206"/>
                  <a:pt x="734504" y="346130"/>
                </a:cubicBezTo>
                <a:cubicBezTo>
                  <a:pt x="749062" y="338600"/>
                  <a:pt x="762617" y="330567"/>
                  <a:pt x="775668" y="320528"/>
                </a:cubicBezTo>
                <a:cubicBezTo>
                  <a:pt x="789724" y="308981"/>
                  <a:pt x="794242" y="295428"/>
                  <a:pt x="789724" y="277356"/>
                </a:cubicBezTo>
                <a:cubicBezTo>
                  <a:pt x="779182" y="235688"/>
                  <a:pt x="770147" y="193520"/>
                  <a:pt x="760608" y="151854"/>
                </a:cubicBezTo>
                <a:cubicBezTo>
                  <a:pt x="754584" y="124746"/>
                  <a:pt x="761110" y="111192"/>
                  <a:pt x="785207" y="98140"/>
                </a:cubicBezTo>
                <a:cubicBezTo>
                  <a:pt x="796250" y="92618"/>
                  <a:pt x="807294" y="88100"/>
                  <a:pt x="818841" y="84083"/>
                </a:cubicBezTo>
                <a:cubicBezTo>
                  <a:pt x="843439" y="76554"/>
                  <a:pt x="857495" y="81071"/>
                  <a:pt x="872053" y="103159"/>
                </a:cubicBezTo>
                <a:cubicBezTo>
                  <a:pt x="895145" y="138802"/>
                  <a:pt x="918238" y="174444"/>
                  <a:pt x="939322" y="211593"/>
                </a:cubicBezTo>
                <a:cubicBezTo>
                  <a:pt x="950366" y="230669"/>
                  <a:pt x="965425" y="237195"/>
                  <a:pt x="986008" y="234183"/>
                </a:cubicBezTo>
                <a:cubicBezTo>
                  <a:pt x="1007594" y="230669"/>
                  <a:pt x="1028679" y="225147"/>
                  <a:pt x="1048759" y="216612"/>
                </a:cubicBezTo>
                <a:cubicBezTo>
                  <a:pt x="1063316" y="210087"/>
                  <a:pt x="1071349" y="200047"/>
                  <a:pt x="1071851" y="182979"/>
                </a:cubicBezTo>
                <a:cubicBezTo>
                  <a:pt x="1072855" y="139304"/>
                  <a:pt x="1075364" y="96132"/>
                  <a:pt x="1076871" y="52458"/>
                </a:cubicBezTo>
                <a:cubicBezTo>
                  <a:pt x="1077874" y="24345"/>
                  <a:pt x="1086911" y="12298"/>
                  <a:pt x="1114019" y="4767"/>
                </a:cubicBezTo>
                <a:cubicBezTo>
                  <a:pt x="1118536" y="3763"/>
                  <a:pt x="1123055" y="2257"/>
                  <a:pt x="1127573" y="1755"/>
                </a:cubicBezTo>
                <a:cubicBezTo>
                  <a:pt x="1139998" y="375"/>
                  <a:pt x="1150069" y="-316"/>
                  <a:pt x="1158392" y="139"/>
                </a:cubicBezTo>
                <a:close/>
              </a:path>
            </a:pathLst>
          </a:custGeom>
          <a:solidFill>
            <a:schemeClr val="accent1"/>
          </a:solidFill>
          <a:ln w="5155" cap="flat">
            <a:noFill/>
            <a:prstDash val="solid"/>
            <a:miter/>
          </a:ln>
        </p:spPr>
        <p:txBody>
          <a:bodyPr wrap="square" rtlCol="0" anchor="ctr">
            <a:noAutofit/>
          </a:bodyPr>
          <a:lstStyle/>
          <a:p>
            <a:pPr defTabSz="914446">
              <a:defRPr/>
            </a:pPr>
            <a:endParaRPr lang="en-US" dirty="0">
              <a:solidFill>
                <a:prstClr val="black"/>
              </a:solidFill>
              <a:latin typeface="Arial"/>
              <a:ea typeface="Arial Unicode MS"/>
            </a:endParaRPr>
          </a:p>
        </p:txBody>
      </p:sp>
      <p:grpSp>
        <p:nvGrpSpPr>
          <p:cNvPr id="62" name="Group 61">
            <a:extLst>
              <a:ext uri="{FF2B5EF4-FFF2-40B4-BE49-F238E27FC236}">
                <a16:creationId xmlns:a16="http://schemas.microsoft.com/office/drawing/2014/main" id="{3A4A19A3-4513-F53A-A1CE-2AA6DA8BBFE2}"/>
              </a:ext>
            </a:extLst>
          </p:cNvPr>
          <p:cNvGrpSpPr/>
          <p:nvPr/>
        </p:nvGrpSpPr>
        <p:grpSpPr>
          <a:xfrm>
            <a:off x="7018356" y="3068852"/>
            <a:ext cx="1440000" cy="1440000"/>
            <a:chOff x="6872449" y="1647092"/>
            <a:chExt cx="1759043" cy="1757630"/>
          </a:xfrm>
        </p:grpSpPr>
        <p:sp>
          <p:nvSpPr>
            <p:cNvPr id="63" name="Freeform: Shape 11">
              <a:extLst>
                <a:ext uri="{FF2B5EF4-FFF2-40B4-BE49-F238E27FC236}">
                  <a16:creationId xmlns:a16="http://schemas.microsoft.com/office/drawing/2014/main" id="{830EBFBA-80C1-99D8-84F6-CE731260984E}"/>
                </a:ext>
              </a:extLst>
            </p:cNvPr>
            <p:cNvSpPr/>
            <p:nvPr/>
          </p:nvSpPr>
          <p:spPr>
            <a:xfrm>
              <a:off x="6872449" y="1647092"/>
              <a:ext cx="1759043" cy="1757630"/>
            </a:xfrm>
            <a:custGeom>
              <a:avLst/>
              <a:gdLst>
                <a:gd name="connsiteX0" fmla="*/ 878992 w 1759043"/>
                <a:gd name="connsiteY0" fmla="*/ 397674 h 1757630"/>
                <a:gd name="connsiteX1" fmla="*/ 400037 w 1759043"/>
                <a:gd name="connsiteY1" fmla="*/ 876629 h 1757630"/>
                <a:gd name="connsiteX2" fmla="*/ 878992 w 1759043"/>
                <a:gd name="connsiteY2" fmla="*/ 1355584 h 1757630"/>
                <a:gd name="connsiteX3" fmla="*/ 1357947 w 1759043"/>
                <a:gd name="connsiteY3" fmla="*/ 876629 h 1757630"/>
                <a:gd name="connsiteX4" fmla="*/ 878992 w 1759043"/>
                <a:gd name="connsiteY4" fmla="*/ 397674 h 1757630"/>
                <a:gd name="connsiteX5" fmla="*/ 840714 w 1759043"/>
                <a:gd name="connsiteY5" fmla="*/ 591 h 1757630"/>
                <a:gd name="connsiteX6" fmla="*/ 875684 w 1759043"/>
                <a:gd name="connsiteY6" fmla="*/ 28945 h 1757630"/>
                <a:gd name="connsiteX7" fmla="*/ 910182 w 1759043"/>
                <a:gd name="connsiteY7" fmla="*/ 149924 h 1757630"/>
                <a:gd name="connsiteX8" fmla="*/ 998082 w 1759043"/>
                <a:gd name="connsiteY8" fmla="*/ 199545 h 1757630"/>
                <a:gd name="connsiteX9" fmla="*/ 1026436 w 1759043"/>
                <a:gd name="connsiteY9" fmla="*/ 174971 h 1757630"/>
                <a:gd name="connsiteX10" fmla="*/ 1092597 w 1759043"/>
                <a:gd name="connsiteY10" fmla="*/ 62971 h 1757630"/>
                <a:gd name="connsiteX11" fmla="*/ 1145998 w 1759043"/>
                <a:gd name="connsiteY11" fmla="*/ 40760 h 1757630"/>
                <a:gd name="connsiteX12" fmla="*/ 1198927 w 1759043"/>
                <a:gd name="connsiteY12" fmla="*/ 126296 h 1757630"/>
                <a:gd name="connsiteX13" fmla="*/ 1185694 w 1759043"/>
                <a:gd name="connsiteY13" fmla="*/ 234044 h 1757630"/>
                <a:gd name="connsiteX14" fmla="*/ 1185694 w 1759043"/>
                <a:gd name="connsiteY14" fmla="*/ 245385 h 1757630"/>
                <a:gd name="connsiteX15" fmla="*/ 1281627 w 1759043"/>
                <a:gd name="connsiteY15" fmla="*/ 287917 h 1757630"/>
                <a:gd name="connsiteX16" fmla="*/ 1387012 w 1759043"/>
                <a:gd name="connsiteY16" fmla="*/ 208997 h 1757630"/>
                <a:gd name="connsiteX17" fmla="*/ 1450809 w 1759043"/>
                <a:gd name="connsiteY17" fmla="*/ 209942 h 1757630"/>
                <a:gd name="connsiteX18" fmla="*/ 1460733 w 1759043"/>
                <a:gd name="connsiteY18" fmla="*/ 218448 h 1757630"/>
                <a:gd name="connsiteX19" fmla="*/ 1471603 w 1759043"/>
                <a:gd name="connsiteY19" fmla="*/ 291225 h 1757630"/>
                <a:gd name="connsiteX20" fmla="*/ 1413476 w 1759043"/>
                <a:gd name="connsiteY20" fmla="*/ 394719 h 1757630"/>
                <a:gd name="connsiteX21" fmla="*/ 1421510 w 1759043"/>
                <a:gd name="connsiteY21" fmla="*/ 461825 h 1757630"/>
                <a:gd name="connsiteX22" fmla="*/ 1482945 w 1759043"/>
                <a:gd name="connsiteY22" fmla="*/ 486399 h 1757630"/>
                <a:gd name="connsiteX23" fmla="*/ 1607232 w 1759043"/>
                <a:gd name="connsiteY23" fmla="*/ 453791 h 1757630"/>
                <a:gd name="connsiteX24" fmla="*/ 1660161 w 1759043"/>
                <a:gd name="connsiteY24" fmla="*/ 474112 h 1757630"/>
                <a:gd name="connsiteX25" fmla="*/ 1676228 w 1759043"/>
                <a:gd name="connsiteY25" fmla="*/ 505775 h 1757630"/>
                <a:gd name="connsiteX26" fmla="*/ 1662996 w 1759043"/>
                <a:gd name="connsiteY26" fmla="*/ 552559 h 1757630"/>
                <a:gd name="connsiteX27" fmla="*/ 1556667 w 1759043"/>
                <a:gd name="connsiteY27" fmla="*/ 637151 h 1757630"/>
                <a:gd name="connsiteX28" fmla="*/ 1537763 w 1759043"/>
                <a:gd name="connsiteY28" fmla="*/ 688662 h 1757630"/>
                <a:gd name="connsiteX29" fmla="*/ 1543434 w 1759043"/>
                <a:gd name="connsiteY29" fmla="*/ 709455 h 1757630"/>
                <a:gd name="connsiteX30" fmla="*/ 1586911 w 1759043"/>
                <a:gd name="connsiteY30" fmla="*/ 746789 h 1757630"/>
                <a:gd name="connsiteX31" fmla="*/ 1715452 w 1759043"/>
                <a:gd name="connsiteY31" fmla="*/ 764274 h 1757630"/>
                <a:gd name="connsiteX32" fmla="*/ 1757039 w 1759043"/>
                <a:gd name="connsiteY32" fmla="*/ 805388 h 1757630"/>
                <a:gd name="connsiteX33" fmla="*/ 1758457 w 1759043"/>
                <a:gd name="connsiteY33" fmla="*/ 842249 h 1757630"/>
                <a:gd name="connsiteX34" fmla="*/ 1728212 w 1759043"/>
                <a:gd name="connsiteY34" fmla="*/ 877692 h 1757630"/>
                <a:gd name="connsiteX35" fmla="*/ 1607232 w 1759043"/>
                <a:gd name="connsiteY35" fmla="*/ 912190 h 1757630"/>
                <a:gd name="connsiteX36" fmla="*/ 1558085 w 1759043"/>
                <a:gd name="connsiteY36" fmla="*/ 993946 h 1757630"/>
                <a:gd name="connsiteX37" fmla="*/ 1583130 w 1759043"/>
                <a:gd name="connsiteY37" fmla="*/ 1027027 h 1757630"/>
                <a:gd name="connsiteX38" fmla="*/ 1694186 w 1759043"/>
                <a:gd name="connsiteY38" fmla="*/ 1092241 h 1757630"/>
                <a:gd name="connsiteX39" fmla="*/ 1718288 w 1759043"/>
                <a:gd name="connsiteY39" fmla="*/ 1148479 h 1757630"/>
                <a:gd name="connsiteX40" fmla="*/ 1717342 w 1759043"/>
                <a:gd name="connsiteY40" fmla="*/ 1154149 h 1757630"/>
                <a:gd name="connsiteX41" fmla="*/ 1650709 w 1759043"/>
                <a:gd name="connsiteY41" fmla="*/ 1201879 h 1757630"/>
                <a:gd name="connsiteX42" fmla="*/ 1534456 w 1759043"/>
                <a:gd name="connsiteY42" fmla="*/ 1187230 h 1757630"/>
                <a:gd name="connsiteX43" fmla="*/ 1475857 w 1759043"/>
                <a:gd name="connsiteY43" fmla="*/ 1217474 h 1757630"/>
                <a:gd name="connsiteX44" fmla="*/ 1474910 w 1759043"/>
                <a:gd name="connsiteY44" fmla="*/ 1287416 h 1757630"/>
                <a:gd name="connsiteX45" fmla="*/ 1550050 w 1759043"/>
                <a:gd name="connsiteY45" fmla="*/ 1386657 h 1757630"/>
                <a:gd name="connsiteX46" fmla="*/ 1550050 w 1759043"/>
                <a:gd name="connsiteY46" fmla="*/ 1451400 h 1757630"/>
                <a:gd name="connsiteX47" fmla="*/ 1547215 w 1759043"/>
                <a:gd name="connsiteY47" fmla="*/ 1454708 h 1757630"/>
                <a:gd name="connsiteX48" fmla="*/ 1465932 w 1759043"/>
                <a:gd name="connsiteY48" fmla="*/ 1470775 h 1757630"/>
                <a:gd name="connsiteX49" fmla="*/ 1365273 w 1759043"/>
                <a:gd name="connsiteY49" fmla="*/ 1414066 h 1757630"/>
                <a:gd name="connsiteX50" fmla="*/ 1296277 w 1759043"/>
                <a:gd name="connsiteY50" fmla="*/ 1423991 h 1757630"/>
                <a:gd name="connsiteX51" fmla="*/ 1274066 w 1759043"/>
                <a:gd name="connsiteY51" fmla="*/ 1486370 h 1757630"/>
                <a:gd name="connsiteX52" fmla="*/ 1306673 w 1759043"/>
                <a:gd name="connsiteY52" fmla="*/ 1612076 h 1757630"/>
                <a:gd name="connsiteX53" fmla="*/ 1288243 w 1759043"/>
                <a:gd name="connsiteY53" fmla="*/ 1659333 h 1757630"/>
                <a:gd name="connsiteX54" fmla="*/ 1255163 w 1759043"/>
                <a:gd name="connsiteY54" fmla="*/ 1676346 h 1757630"/>
                <a:gd name="connsiteX55" fmla="*/ 1205542 w 1759043"/>
                <a:gd name="connsiteY55" fmla="*/ 1662641 h 1757630"/>
                <a:gd name="connsiteX56" fmla="*/ 1127567 w 1759043"/>
                <a:gd name="connsiteY56" fmla="*/ 1563873 h 1757630"/>
                <a:gd name="connsiteX57" fmla="*/ 1026909 w 1759043"/>
                <a:gd name="connsiteY57" fmla="*/ 1555366 h 1757630"/>
                <a:gd name="connsiteX58" fmla="*/ 1013676 w 1759043"/>
                <a:gd name="connsiteY58" fmla="*/ 1581831 h 1757630"/>
                <a:gd name="connsiteX59" fmla="*/ 995719 w 1759043"/>
                <a:gd name="connsiteY59" fmla="*/ 1711790 h 1757630"/>
                <a:gd name="connsiteX60" fmla="*/ 961693 w 1759043"/>
                <a:gd name="connsiteY60" fmla="*/ 1757630 h 1757630"/>
                <a:gd name="connsiteX61" fmla="*/ 904511 w 1759043"/>
                <a:gd name="connsiteY61" fmla="*/ 1757630 h 1757630"/>
                <a:gd name="connsiteX62" fmla="*/ 879465 w 1759043"/>
                <a:gd name="connsiteY62" fmla="*/ 1722658 h 1757630"/>
                <a:gd name="connsiteX63" fmla="*/ 844021 w 1759043"/>
                <a:gd name="connsiteY63" fmla="*/ 1597426 h 1757630"/>
                <a:gd name="connsiteX64" fmla="*/ 801963 w 1759043"/>
                <a:gd name="connsiteY64" fmla="*/ 1560565 h 1757630"/>
                <a:gd name="connsiteX65" fmla="*/ 776443 w 1759043"/>
                <a:gd name="connsiteY65" fmla="*/ 1557729 h 1757630"/>
                <a:gd name="connsiteX66" fmla="*/ 732966 w 1759043"/>
                <a:gd name="connsiteY66" fmla="*/ 1581831 h 1757630"/>
                <a:gd name="connsiteX67" fmla="*/ 722097 w 1759043"/>
                <a:gd name="connsiteY67" fmla="*/ 1600261 h 1757630"/>
                <a:gd name="connsiteX68" fmla="*/ 662553 w 1759043"/>
                <a:gd name="connsiteY68" fmla="*/ 1700920 h 1757630"/>
                <a:gd name="connsiteX69" fmla="*/ 617658 w 1759043"/>
                <a:gd name="connsiteY69" fmla="*/ 1719350 h 1757630"/>
                <a:gd name="connsiteX70" fmla="*/ 581269 w 1759043"/>
                <a:gd name="connsiteY70" fmla="*/ 1707064 h 1757630"/>
                <a:gd name="connsiteX71" fmla="*/ 556696 w 1759043"/>
                <a:gd name="connsiteY71" fmla="*/ 1661224 h 1757630"/>
                <a:gd name="connsiteX72" fmla="*/ 572290 w 1759043"/>
                <a:gd name="connsiteY72" fmla="*/ 1532210 h 1757630"/>
                <a:gd name="connsiteX73" fmla="*/ 536847 w 1759043"/>
                <a:gd name="connsiteY73" fmla="*/ 1472193 h 1757630"/>
                <a:gd name="connsiteX74" fmla="*/ 471159 w 1759043"/>
                <a:gd name="connsiteY74" fmla="*/ 1475501 h 1757630"/>
                <a:gd name="connsiteX75" fmla="*/ 379007 w 1759043"/>
                <a:gd name="connsiteY75" fmla="*/ 1545443 h 1757630"/>
                <a:gd name="connsiteX76" fmla="*/ 297251 w 1759043"/>
                <a:gd name="connsiteY76" fmla="*/ 1540717 h 1757630"/>
                <a:gd name="connsiteX77" fmla="*/ 290162 w 1759043"/>
                <a:gd name="connsiteY77" fmla="*/ 1533628 h 1757630"/>
                <a:gd name="connsiteX78" fmla="*/ 283074 w 1759043"/>
                <a:gd name="connsiteY78" fmla="*/ 1476919 h 1757630"/>
                <a:gd name="connsiteX79" fmla="*/ 344509 w 1759043"/>
                <a:gd name="connsiteY79" fmla="*/ 1367281 h 1757630"/>
                <a:gd name="connsiteX80" fmla="*/ 354905 w 1759043"/>
                <a:gd name="connsiteY80" fmla="*/ 1333728 h 1757630"/>
                <a:gd name="connsiteX81" fmla="*/ 272204 w 1759043"/>
                <a:gd name="connsiteY81" fmla="*/ 1274657 h 1757630"/>
                <a:gd name="connsiteX82" fmla="*/ 145081 w 1759043"/>
                <a:gd name="connsiteY82" fmla="*/ 1307737 h 1757630"/>
                <a:gd name="connsiteX83" fmla="*/ 104440 w 1759043"/>
                <a:gd name="connsiteY83" fmla="*/ 1294032 h 1757630"/>
                <a:gd name="connsiteX84" fmla="*/ 84119 w 1759043"/>
                <a:gd name="connsiteY84" fmla="*/ 1258116 h 1757630"/>
                <a:gd name="connsiteX85" fmla="*/ 97824 w 1759043"/>
                <a:gd name="connsiteY85" fmla="*/ 1205188 h 1757630"/>
                <a:gd name="connsiteX86" fmla="*/ 191866 w 1759043"/>
                <a:gd name="connsiteY86" fmla="*/ 1130521 h 1757630"/>
                <a:gd name="connsiteX87" fmla="*/ 216913 w 1759043"/>
                <a:gd name="connsiteY87" fmla="*/ 1054436 h 1757630"/>
                <a:gd name="connsiteX88" fmla="*/ 166347 w 1759043"/>
                <a:gd name="connsiteY88" fmla="*/ 1011904 h 1757630"/>
                <a:gd name="connsiteX89" fmla="*/ 47731 w 1759043"/>
                <a:gd name="connsiteY89" fmla="*/ 995836 h 1757630"/>
                <a:gd name="connsiteX90" fmla="*/ 945 w 1759043"/>
                <a:gd name="connsiteY90" fmla="*/ 962756 h 1757630"/>
                <a:gd name="connsiteX91" fmla="*/ 0 w 1759043"/>
                <a:gd name="connsiteY91" fmla="*/ 904157 h 1757630"/>
                <a:gd name="connsiteX92" fmla="*/ 34499 w 1759043"/>
                <a:gd name="connsiteY92" fmla="*/ 879109 h 1757630"/>
                <a:gd name="connsiteX93" fmla="*/ 155478 w 1759043"/>
                <a:gd name="connsiteY93" fmla="*/ 845084 h 1757630"/>
                <a:gd name="connsiteX94" fmla="*/ 197065 w 1759043"/>
                <a:gd name="connsiteY94" fmla="*/ 798772 h 1757630"/>
                <a:gd name="connsiteX95" fmla="*/ 199428 w 1759043"/>
                <a:gd name="connsiteY95" fmla="*/ 778923 h 1757630"/>
                <a:gd name="connsiteX96" fmla="*/ 173436 w 1759043"/>
                <a:gd name="connsiteY96" fmla="*/ 730721 h 1757630"/>
                <a:gd name="connsiteX97" fmla="*/ 63798 w 1759043"/>
                <a:gd name="connsiteY97" fmla="*/ 666451 h 1757630"/>
                <a:gd name="connsiteX98" fmla="*/ 40169 w 1759043"/>
                <a:gd name="connsiteY98" fmla="*/ 608797 h 1757630"/>
                <a:gd name="connsiteX99" fmla="*/ 42532 w 1759043"/>
                <a:gd name="connsiteY99" fmla="*/ 600763 h 1757630"/>
                <a:gd name="connsiteX100" fmla="*/ 104912 w 1759043"/>
                <a:gd name="connsiteY100" fmla="*/ 557758 h 1757630"/>
                <a:gd name="connsiteX101" fmla="*/ 221166 w 1759043"/>
                <a:gd name="connsiteY101" fmla="*/ 570990 h 1757630"/>
                <a:gd name="connsiteX102" fmla="*/ 280711 w 1759043"/>
                <a:gd name="connsiteY102" fmla="*/ 543581 h 1757630"/>
                <a:gd name="connsiteX103" fmla="*/ 275985 w 1759043"/>
                <a:gd name="connsiteY103" fmla="*/ 462771 h 1757630"/>
                <a:gd name="connsiteX104" fmla="*/ 203680 w 1759043"/>
                <a:gd name="connsiteY104" fmla="*/ 366837 h 1757630"/>
                <a:gd name="connsiteX105" fmla="*/ 203680 w 1759043"/>
                <a:gd name="connsiteY105" fmla="*/ 313436 h 1757630"/>
                <a:gd name="connsiteX106" fmla="*/ 227309 w 1759043"/>
                <a:gd name="connsiteY106" fmla="*/ 286972 h 1757630"/>
                <a:gd name="connsiteX107" fmla="*/ 277875 w 1759043"/>
                <a:gd name="connsiteY107" fmla="*/ 281301 h 1757630"/>
                <a:gd name="connsiteX108" fmla="*/ 385150 w 1759043"/>
                <a:gd name="connsiteY108" fmla="*/ 341790 h 1757630"/>
                <a:gd name="connsiteX109" fmla="*/ 481083 w 1759043"/>
                <a:gd name="connsiteY109" fmla="*/ 314854 h 1757630"/>
                <a:gd name="connsiteX110" fmla="*/ 483446 w 1759043"/>
                <a:gd name="connsiteY110" fmla="*/ 273267 h 1757630"/>
                <a:gd name="connsiteX111" fmla="*/ 452256 w 1759043"/>
                <a:gd name="connsiteY111" fmla="*/ 152760 h 1757630"/>
                <a:gd name="connsiteX112" fmla="*/ 474939 w 1759043"/>
                <a:gd name="connsiteY112" fmla="*/ 96996 h 1757630"/>
                <a:gd name="connsiteX113" fmla="*/ 492425 w 1759043"/>
                <a:gd name="connsiteY113" fmla="*/ 87545 h 1757630"/>
                <a:gd name="connsiteX114" fmla="*/ 557640 w 1759043"/>
                <a:gd name="connsiteY114" fmla="*/ 103612 h 1757630"/>
                <a:gd name="connsiteX115" fmla="*/ 632780 w 1759043"/>
                <a:gd name="connsiteY115" fmla="*/ 199072 h 1757630"/>
                <a:gd name="connsiteX116" fmla="*/ 735329 w 1759043"/>
                <a:gd name="connsiteY116" fmla="*/ 198600 h 1757630"/>
                <a:gd name="connsiteX117" fmla="*/ 747617 w 1759043"/>
                <a:gd name="connsiteY117" fmla="*/ 155123 h 1757630"/>
                <a:gd name="connsiteX118" fmla="*/ 762739 w 1759043"/>
                <a:gd name="connsiteY118" fmla="*/ 44540 h 1757630"/>
                <a:gd name="connsiteX119" fmla="*/ 803852 w 1759043"/>
                <a:gd name="connsiteY119" fmla="*/ 2009 h 1757630"/>
                <a:gd name="connsiteX120" fmla="*/ 840714 w 1759043"/>
                <a:gd name="connsiteY120" fmla="*/ 591 h 17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759043" h="1757630">
                  <a:moveTo>
                    <a:pt x="878992" y="397674"/>
                  </a:moveTo>
                  <a:cubicBezTo>
                    <a:pt x="614472" y="397674"/>
                    <a:pt x="400037" y="612109"/>
                    <a:pt x="400037" y="876629"/>
                  </a:cubicBezTo>
                  <a:cubicBezTo>
                    <a:pt x="400037" y="1141149"/>
                    <a:pt x="614472" y="1355584"/>
                    <a:pt x="878992" y="1355584"/>
                  </a:cubicBezTo>
                  <a:cubicBezTo>
                    <a:pt x="1143512" y="1355584"/>
                    <a:pt x="1357947" y="1141149"/>
                    <a:pt x="1357947" y="876629"/>
                  </a:cubicBezTo>
                  <a:cubicBezTo>
                    <a:pt x="1357947" y="612109"/>
                    <a:pt x="1143512" y="397674"/>
                    <a:pt x="878992" y="397674"/>
                  </a:cubicBezTo>
                  <a:close/>
                  <a:moveTo>
                    <a:pt x="840714" y="591"/>
                  </a:moveTo>
                  <a:cubicBezTo>
                    <a:pt x="858671" y="1536"/>
                    <a:pt x="870959" y="10987"/>
                    <a:pt x="875684" y="28945"/>
                  </a:cubicBezTo>
                  <a:cubicBezTo>
                    <a:pt x="887026" y="69114"/>
                    <a:pt x="898840" y="109755"/>
                    <a:pt x="910182" y="149924"/>
                  </a:cubicBezTo>
                  <a:cubicBezTo>
                    <a:pt x="921997" y="191039"/>
                    <a:pt x="956022" y="210415"/>
                    <a:pt x="998082" y="199545"/>
                  </a:cubicBezTo>
                  <a:cubicBezTo>
                    <a:pt x="1011786" y="196237"/>
                    <a:pt x="1019820" y="186313"/>
                    <a:pt x="1026436" y="174971"/>
                  </a:cubicBezTo>
                  <a:cubicBezTo>
                    <a:pt x="1048175" y="137638"/>
                    <a:pt x="1070386" y="100304"/>
                    <a:pt x="1092597" y="62971"/>
                  </a:cubicBezTo>
                  <a:cubicBezTo>
                    <a:pt x="1106774" y="38869"/>
                    <a:pt x="1119061" y="33671"/>
                    <a:pt x="1145998" y="40760"/>
                  </a:cubicBezTo>
                  <a:cubicBezTo>
                    <a:pt x="1199872" y="54464"/>
                    <a:pt x="1206960" y="66279"/>
                    <a:pt x="1198927" y="126296"/>
                  </a:cubicBezTo>
                  <a:cubicBezTo>
                    <a:pt x="1194201" y="162212"/>
                    <a:pt x="1189947" y="198127"/>
                    <a:pt x="1185694" y="234044"/>
                  </a:cubicBezTo>
                  <a:cubicBezTo>
                    <a:pt x="1185221" y="237824"/>
                    <a:pt x="1185221" y="241604"/>
                    <a:pt x="1185694" y="245385"/>
                  </a:cubicBezTo>
                  <a:cubicBezTo>
                    <a:pt x="1191838" y="283664"/>
                    <a:pt x="1249964" y="310128"/>
                    <a:pt x="1281627" y="287917"/>
                  </a:cubicBezTo>
                  <a:cubicBezTo>
                    <a:pt x="1317543" y="262398"/>
                    <a:pt x="1352041" y="235461"/>
                    <a:pt x="1387012" y="208997"/>
                  </a:cubicBezTo>
                  <a:cubicBezTo>
                    <a:pt x="1412530" y="189621"/>
                    <a:pt x="1425290" y="190094"/>
                    <a:pt x="1450809" y="209942"/>
                  </a:cubicBezTo>
                  <a:cubicBezTo>
                    <a:pt x="1454118" y="212778"/>
                    <a:pt x="1457425" y="215140"/>
                    <a:pt x="1460733" y="218448"/>
                  </a:cubicBezTo>
                  <a:cubicBezTo>
                    <a:pt x="1490506" y="246803"/>
                    <a:pt x="1491924" y="255310"/>
                    <a:pt x="1471603" y="291225"/>
                  </a:cubicBezTo>
                  <a:cubicBezTo>
                    <a:pt x="1452228" y="325723"/>
                    <a:pt x="1433796" y="360693"/>
                    <a:pt x="1413476" y="394719"/>
                  </a:cubicBezTo>
                  <a:cubicBezTo>
                    <a:pt x="1398826" y="419766"/>
                    <a:pt x="1405442" y="440559"/>
                    <a:pt x="1421510" y="461825"/>
                  </a:cubicBezTo>
                  <a:cubicBezTo>
                    <a:pt x="1437578" y="483091"/>
                    <a:pt x="1456007" y="493488"/>
                    <a:pt x="1482945" y="486399"/>
                  </a:cubicBezTo>
                  <a:cubicBezTo>
                    <a:pt x="1524531" y="475530"/>
                    <a:pt x="1566118" y="465133"/>
                    <a:pt x="1607232" y="453791"/>
                  </a:cubicBezTo>
                  <a:cubicBezTo>
                    <a:pt x="1633696" y="446702"/>
                    <a:pt x="1645511" y="450956"/>
                    <a:pt x="1660161" y="474112"/>
                  </a:cubicBezTo>
                  <a:cubicBezTo>
                    <a:pt x="1666777" y="484037"/>
                    <a:pt x="1672447" y="494433"/>
                    <a:pt x="1676228" y="505775"/>
                  </a:cubicBezTo>
                  <a:cubicBezTo>
                    <a:pt x="1683317" y="526096"/>
                    <a:pt x="1680008" y="538855"/>
                    <a:pt x="1662996" y="552559"/>
                  </a:cubicBezTo>
                  <a:cubicBezTo>
                    <a:pt x="1627553" y="580914"/>
                    <a:pt x="1592582" y="609269"/>
                    <a:pt x="1556667" y="637151"/>
                  </a:cubicBezTo>
                  <a:cubicBezTo>
                    <a:pt x="1538708" y="650855"/>
                    <a:pt x="1533982" y="667869"/>
                    <a:pt x="1537763" y="688662"/>
                  </a:cubicBezTo>
                  <a:cubicBezTo>
                    <a:pt x="1539182" y="695750"/>
                    <a:pt x="1541545" y="702366"/>
                    <a:pt x="1543434" y="709455"/>
                  </a:cubicBezTo>
                  <a:cubicBezTo>
                    <a:pt x="1549578" y="731666"/>
                    <a:pt x="1564227" y="743953"/>
                    <a:pt x="1586911" y="746789"/>
                  </a:cubicBezTo>
                  <a:cubicBezTo>
                    <a:pt x="1629916" y="752460"/>
                    <a:pt x="1672920" y="758603"/>
                    <a:pt x="1715452" y="764274"/>
                  </a:cubicBezTo>
                  <a:cubicBezTo>
                    <a:pt x="1740971" y="767582"/>
                    <a:pt x="1754203" y="779869"/>
                    <a:pt x="1757039" y="805388"/>
                  </a:cubicBezTo>
                  <a:cubicBezTo>
                    <a:pt x="1758457" y="817675"/>
                    <a:pt x="1759874" y="829962"/>
                    <a:pt x="1758457" y="842249"/>
                  </a:cubicBezTo>
                  <a:cubicBezTo>
                    <a:pt x="1756093" y="861624"/>
                    <a:pt x="1746169" y="872494"/>
                    <a:pt x="1728212" y="877692"/>
                  </a:cubicBezTo>
                  <a:cubicBezTo>
                    <a:pt x="1688042" y="889034"/>
                    <a:pt x="1647401" y="900375"/>
                    <a:pt x="1607232" y="912190"/>
                  </a:cubicBezTo>
                  <a:cubicBezTo>
                    <a:pt x="1568008" y="923532"/>
                    <a:pt x="1550050" y="953304"/>
                    <a:pt x="1558085" y="993946"/>
                  </a:cubicBezTo>
                  <a:cubicBezTo>
                    <a:pt x="1560919" y="1009541"/>
                    <a:pt x="1569899" y="1019465"/>
                    <a:pt x="1583130" y="1027027"/>
                  </a:cubicBezTo>
                  <a:cubicBezTo>
                    <a:pt x="1619992" y="1048765"/>
                    <a:pt x="1656852" y="1070503"/>
                    <a:pt x="1694186" y="1092241"/>
                  </a:cubicBezTo>
                  <a:cubicBezTo>
                    <a:pt x="1721596" y="1108310"/>
                    <a:pt x="1725849" y="1117761"/>
                    <a:pt x="1718288" y="1148479"/>
                  </a:cubicBezTo>
                  <a:cubicBezTo>
                    <a:pt x="1717815" y="1150369"/>
                    <a:pt x="1717815" y="1152259"/>
                    <a:pt x="1717342" y="1154149"/>
                  </a:cubicBezTo>
                  <a:cubicBezTo>
                    <a:pt x="1706000" y="1191483"/>
                    <a:pt x="1693241" y="1209914"/>
                    <a:pt x="1650709" y="1201879"/>
                  </a:cubicBezTo>
                  <a:cubicBezTo>
                    <a:pt x="1612431" y="1194318"/>
                    <a:pt x="1573207" y="1192901"/>
                    <a:pt x="1534456" y="1187230"/>
                  </a:cubicBezTo>
                  <a:cubicBezTo>
                    <a:pt x="1507046" y="1183449"/>
                    <a:pt x="1489088" y="1194318"/>
                    <a:pt x="1475857" y="1217474"/>
                  </a:cubicBezTo>
                  <a:cubicBezTo>
                    <a:pt x="1462151" y="1241103"/>
                    <a:pt x="1456007" y="1263314"/>
                    <a:pt x="1474910" y="1287416"/>
                  </a:cubicBezTo>
                  <a:cubicBezTo>
                    <a:pt x="1500430" y="1320024"/>
                    <a:pt x="1525004" y="1353577"/>
                    <a:pt x="1550050" y="1386657"/>
                  </a:cubicBezTo>
                  <a:cubicBezTo>
                    <a:pt x="1570844" y="1413594"/>
                    <a:pt x="1570844" y="1424463"/>
                    <a:pt x="1550050" y="1451400"/>
                  </a:cubicBezTo>
                  <a:cubicBezTo>
                    <a:pt x="1549105" y="1452345"/>
                    <a:pt x="1548160" y="1453763"/>
                    <a:pt x="1547215" y="1454708"/>
                  </a:cubicBezTo>
                  <a:cubicBezTo>
                    <a:pt x="1519805" y="1484008"/>
                    <a:pt x="1508936" y="1496767"/>
                    <a:pt x="1465932" y="1470775"/>
                  </a:cubicBezTo>
                  <a:cubicBezTo>
                    <a:pt x="1432852" y="1450927"/>
                    <a:pt x="1397881" y="1433914"/>
                    <a:pt x="1365273" y="1414066"/>
                  </a:cubicBezTo>
                  <a:cubicBezTo>
                    <a:pt x="1338336" y="1397999"/>
                    <a:pt x="1317543" y="1407450"/>
                    <a:pt x="1296277" y="1423991"/>
                  </a:cubicBezTo>
                  <a:cubicBezTo>
                    <a:pt x="1275011" y="1440058"/>
                    <a:pt x="1266504" y="1459434"/>
                    <a:pt x="1274066" y="1486370"/>
                  </a:cubicBezTo>
                  <a:cubicBezTo>
                    <a:pt x="1285880" y="1527958"/>
                    <a:pt x="1296277" y="1570016"/>
                    <a:pt x="1306673" y="1612076"/>
                  </a:cubicBezTo>
                  <a:cubicBezTo>
                    <a:pt x="1312345" y="1634759"/>
                    <a:pt x="1307619" y="1647047"/>
                    <a:pt x="1288243" y="1659333"/>
                  </a:cubicBezTo>
                  <a:cubicBezTo>
                    <a:pt x="1277847" y="1665949"/>
                    <a:pt x="1266977" y="1672093"/>
                    <a:pt x="1255163" y="1676346"/>
                  </a:cubicBezTo>
                  <a:cubicBezTo>
                    <a:pt x="1234370" y="1683907"/>
                    <a:pt x="1219247" y="1680126"/>
                    <a:pt x="1205542" y="1662641"/>
                  </a:cubicBezTo>
                  <a:cubicBezTo>
                    <a:pt x="1179550" y="1630034"/>
                    <a:pt x="1153559" y="1596953"/>
                    <a:pt x="1127567" y="1563873"/>
                  </a:cubicBezTo>
                  <a:cubicBezTo>
                    <a:pt x="1102520" y="1532683"/>
                    <a:pt x="1057154" y="1528430"/>
                    <a:pt x="1026909" y="1555366"/>
                  </a:cubicBezTo>
                  <a:cubicBezTo>
                    <a:pt x="1018874" y="1562455"/>
                    <a:pt x="1015095" y="1571434"/>
                    <a:pt x="1013676" y="1581831"/>
                  </a:cubicBezTo>
                  <a:cubicBezTo>
                    <a:pt x="1007533" y="1625308"/>
                    <a:pt x="1000444" y="1668312"/>
                    <a:pt x="995719" y="1711790"/>
                  </a:cubicBezTo>
                  <a:cubicBezTo>
                    <a:pt x="992883" y="1734473"/>
                    <a:pt x="983904" y="1750541"/>
                    <a:pt x="961693" y="1757630"/>
                  </a:cubicBezTo>
                  <a:cubicBezTo>
                    <a:pt x="942790" y="1757630"/>
                    <a:pt x="923414" y="1757630"/>
                    <a:pt x="904511" y="1757630"/>
                  </a:cubicBezTo>
                  <a:cubicBezTo>
                    <a:pt x="891279" y="1749595"/>
                    <a:pt x="883718" y="1737781"/>
                    <a:pt x="879465" y="1722658"/>
                  </a:cubicBezTo>
                  <a:cubicBezTo>
                    <a:pt x="868123" y="1681072"/>
                    <a:pt x="855363" y="1639485"/>
                    <a:pt x="844021" y="1597426"/>
                  </a:cubicBezTo>
                  <a:cubicBezTo>
                    <a:pt x="837878" y="1575215"/>
                    <a:pt x="824174" y="1563401"/>
                    <a:pt x="801963" y="1560565"/>
                  </a:cubicBezTo>
                  <a:cubicBezTo>
                    <a:pt x="793456" y="1559620"/>
                    <a:pt x="784949" y="1558202"/>
                    <a:pt x="776443" y="1557729"/>
                  </a:cubicBezTo>
                  <a:cubicBezTo>
                    <a:pt x="756595" y="1556312"/>
                    <a:pt x="742891" y="1565291"/>
                    <a:pt x="732966" y="1581831"/>
                  </a:cubicBezTo>
                  <a:cubicBezTo>
                    <a:pt x="729185" y="1587975"/>
                    <a:pt x="725877" y="1594117"/>
                    <a:pt x="722097" y="1600261"/>
                  </a:cubicBezTo>
                  <a:cubicBezTo>
                    <a:pt x="702248" y="1633814"/>
                    <a:pt x="682873" y="1667840"/>
                    <a:pt x="662553" y="1700920"/>
                  </a:cubicBezTo>
                  <a:cubicBezTo>
                    <a:pt x="651683" y="1719350"/>
                    <a:pt x="638450" y="1724076"/>
                    <a:pt x="617658" y="1719350"/>
                  </a:cubicBezTo>
                  <a:cubicBezTo>
                    <a:pt x="604898" y="1716515"/>
                    <a:pt x="593084" y="1712262"/>
                    <a:pt x="581269" y="1707064"/>
                  </a:cubicBezTo>
                  <a:cubicBezTo>
                    <a:pt x="560476" y="1697139"/>
                    <a:pt x="553860" y="1684380"/>
                    <a:pt x="556696" y="1661224"/>
                  </a:cubicBezTo>
                  <a:cubicBezTo>
                    <a:pt x="561893" y="1618219"/>
                    <a:pt x="566147" y="1575215"/>
                    <a:pt x="572290" y="1532210"/>
                  </a:cubicBezTo>
                  <a:cubicBezTo>
                    <a:pt x="576543" y="1501966"/>
                    <a:pt x="560476" y="1485426"/>
                    <a:pt x="536847" y="1472193"/>
                  </a:cubicBezTo>
                  <a:cubicBezTo>
                    <a:pt x="513691" y="1459434"/>
                    <a:pt x="492898" y="1457543"/>
                    <a:pt x="471159" y="1475501"/>
                  </a:cubicBezTo>
                  <a:cubicBezTo>
                    <a:pt x="440914" y="1499603"/>
                    <a:pt x="409251" y="1521814"/>
                    <a:pt x="379007" y="1545443"/>
                  </a:cubicBezTo>
                  <a:cubicBezTo>
                    <a:pt x="348290" y="1569544"/>
                    <a:pt x="335057" y="1574742"/>
                    <a:pt x="297251" y="1540717"/>
                  </a:cubicBezTo>
                  <a:cubicBezTo>
                    <a:pt x="294888" y="1538354"/>
                    <a:pt x="292525" y="1535991"/>
                    <a:pt x="290162" y="1533628"/>
                  </a:cubicBezTo>
                  <a:cubicBezTo>
                    <a:pt x="271732" y="1514725"/>
                    <a:pt x="269841" y="1500075"/>
                    <a:pt x="283074" y="1476919"/>
                  </a:cubicBezTo>
                  <a:cubicBezTo>
                    <a:pt x="303395" y="1440531"/>
                    <a:pt x="324187" y="1403669"/>
                    <a:pt x="344509" y="1367281"/>
                  </a:cubicBezTo>
                  <a:cubicBezTo>
                    <a:pt x="350179" y="1356885"/>
                    <a:pt x="356323" y="1346488"/>
                    <a:pt x="354905" y="1333728"/>
                  </a:cubicBezTo>
                  <a:cubicBezTo>
                    <a:pt x="351597" y="1295450"/>
                    <a:pt x="309065" y="1265205"/>
                    <a:pt x="272204" y="1274657"/>
                  </a:cubicBezTo>
                  <a:cubicBezTo>
                    <a:pt x="229672" y="1285525"/>
                    <a:pt x="187140" y="1296395"/>
                    <a:pt x="145081" y="1307737"/>
                  </a:cubicBezTo>
                  <a:cubicBezTo>
                    <a:pt x="128069" y="1312462"/>
                    <a:pt x="115309" y="1307264"/>
                    <a:pt x="104440" y="1294032"/>
                  </a:cubicBezTo>
                  <a:cubicBezTo>
                    <a:pt x="95461" y="1283162"/>
                    <a:pt x="89790" y="1270876"/>
                    <a:pt x="84119" y="1258116"/>
                  </a:cubicBezTo>
                  <a:cubicBezTo>
                    <a:pt x="74668" y="1235905"/>
                    <a:pt x="78921" y="1219837"/>
                    <a:pt x="97824" y="1205188"/>
                  </a:cubicBezTo>
                  <a:cubicBezTo>
                    <a:pt x="129014" y="1180141"/>
                    <a:pt x="160676" y="1155567"/>
                    <a:pt x="191866" y="1130521"/>
                  </a:cubicBezTo>
                  <a:cubicBezTo>
                    <a:pt x="224946" y="1105002"/>
                    <a:pt x="227782" y="1094132"/>
                    <a:pt x="216913" y="1054436"/>
                  </a:cubicBezTo>
                  <a:cubicBezTo>
                    <a:pt x="209352" y="1028444"/>
                    <a:pt x="193757" y="1014739"/>
                    <a:pt x="166347" y="1011904"/>
                  </a:cubicBezTo>
                  <a:cubicBezTo>
                    <a:pt x="126651" y="1007650"/>
                    <a:pt x="87427" y="1000090"/>
                    <a:pt x="47731" y="995836"/>
                  </a:cubicBezTo>
                  <a:cubicBezTo>
                    <a:pt x="25047" y="993473"/>
                    <a:pt x="8980" y="984495"/>
                    <a:pt x="945" y="962756"/>
                  </a:cubicBezTo>
                  <a:cubicBezTo>
                    <a:pt x="0" y="942435"/>
                    <a:pt x="0" y="923532"/>
                    <a:pt x="0" y="904157"/>
                  </a:cubicBezTo>
                  <a:cubicBezTo>
                    <a:pt x="7562" y="889979"/>
                    <a:pt x="19376" y="882891"/>
                    <a:pt x="34499" y="879109"/>
                  </a:cubicBezTo>
                  <a:cubicBezTo>
                    <a:pt x="75140" y="868241"/>
                    <a:pt x="114837" y="855954"/>
                    <a:pt x="155478" y="845084"/>
                  </a:cubicBezTo>
                  <a:cubicBezTo>
                    <a:pt x="180051" y="838469"/>
                    <a:pt x="194702" y="824763"/>
                    <a:pt x="197065" y="798772"/>
                  </a:cubicBezTo>
                  <a:cubicBezTo>
                    <a:pt x="197538" y="792156"/>
                    <a:pt x="198482" y="785540"/>
                    <a:pt x="199428" y="778923"/>
                  </a:cubicBezTo>
                  <a:cubicBezTo>
                    <a:pt x="201791" y="756713"/>
                    <a:pt x="191866" y="741590"/>
                    <a:pt x="173436" y="730721"/>
                  </a:cubicBezTo>
                  <a:cubicBezTo>
                    <a:pt x="136575" y="709455"/>
                    <a:pt x="100187" y="687717"/>
                    <a:pt x="63798" y="666451"/>
                  </a:cubicBezTo>
                  <a:cubicBezTo>
                    <a:pt x="36861" y="650855"/>
                    <a:pt x="32136" y="639041"/>
                    <a:pt x="40169" y="608797"/>
                  </a:cubicBezTo>
                  <a:cubicBezTo>
                    <a:pt x="41114" y="605961"/>
                    <a:pt x="41587" y="603126"/>
                    <a:pt x="42532" y="600763"/>
                  </a:cubicBezTo>
                  <a:cubicBezTo>
                    <a:pt x="54346" y="561539"/>
                    <a:pt x="64743" y="553977"/>
                    <a:pt x="104912" y="557758"/>
                  </a:cubicBezTo>
                  <a:cubicBezTo>
                    <a:pt x="143663" y="561539"/>
                    <a:pt x="182414" y="565792"/>
                    <a:pt x="221166" y="570990"/>
                  </a:cubicBezTo>
                  <a:cubicBezTo>
                    <a:pt x="251883" y="574771"/>
                    <a:pt x="265115" y="569572"/>
                    <a:pt x="280711" y="543581"/>
                  </a:cubicBezTo>
                  <a:cubicBezTo>
                    <a:pt x="302921" y="507665"/>
                    <a:pt x="301977" y="496323"/>
                    <a:pt x="275985" y="462771"/>
                  </a:cubicBezTo>
                  <a:cubicBezTo>
                    <a:pt x="251411" y="431107"/>
                    <a:pt x="227309" y="398973"/>
                    <a:pt x="203680" y="366837"/>
                  </a:cubicBezTo>
                  <a:cubicBezTo>
                    <a:pt x="189503" y="347934"/>
                    <a:pt x="189503" y="332339"/>
                    <a:pt x="203680" y="313436"/>
                  </a:cubicBezTo>
                  <a:cubicBezTo>
                    <a:pt x="210769" y="303984"/>
                    <a:pt x="218331" y="294533"/>
                    <a:pt x="227309" y="286972"/>
                  </a:cubicBezTo>
                  <a:cubicBezTo>
                    <a:pt x="245267" y="271850"/>
                    <a:pt x="257555" y="269959"/>
                    <a:pt x="277875" y="281301"/>
                  </a:cubicBezTo>
                  <a:cubicBezTo>
                    <a:pt x="313791" y="301149"/>
                    <a:pt x="350653" y="319579"/>
                    <a:pt x="385150" y="341790"/>
                  </a:cubicBezTo>
                  <a:cubicBezTo>
                    <a:pt x="424847" y="367310"/>
                    <a:pt x="452256" y="350297"/>
                    <a:pt x="481083" y="314854"/>
                  </a:cubicBezTo>
                  <a:cubicBezTo>
                    <a:pt x="490535" y="303039"/>
                    <a:pt x="487227" y="287444"/>
                    <a:pt x="483446" y="273267"/>
                  </a:cubicBezTo>
                  <a:cubicBezTo>
                    <a:pt x="473049" y="233098"/>
                    <a:pt x="462653" y="192929"/>
                    <a:pt x="452256" y="152760"/>
                  </a:cubicBezTo>
                  <a:cubicBezTo>
                    <a:pt x="444695" y="123933"/>
                    <a:pt x="449420" y="112118"/>
                    <a:pt x="474939" y="96996"/>
                  </a:cubicBezTo>
                  <a:cubicBezTo>
                    <a:pt x="480610" y="93688"/>
                    <a:pt x="486281" y="90380"/>
                    <a:pt x="492425" y="87545"/>
                  </a:cubicBezTo>
                  <a:cubicBezTo>
                    <a:pt x="523142" y="73367"/>
                    <a:pt x="536847" y="76675"/>
                    <a:pt x="557640" y="103612"/>
                  </a:cubicBezTo>
                  <a:cubicBezTo>
                    <a:pt x="582687" y="135275"/>
                    <a:pt x="607733" y="167410"/>
                    <a:pt x="632780" y="199072"/>
                  </a:cubicBezTo>
                  <a:cubicBezTo>
                    <a:pt x="656409" y="228372"/>
                    <a:pt x="711700" y="228372"/>
                    <a:pt x="735329" y="198600"/>
                  </a:cubicBezTo>
                  <a:cubicBezTo>
                    <a:pt x="745254" y="185841"/>
                    <a:pt x="745254" y="169773"/>
                    <a:pt x="747617" y="155123"/>
                  </a:cubicBezTo>
                  <a:cubicBezTo>
                    <a:pt x="753287" y="118262"/>
                    <a:pt x="758013" y="81401"/>
                    <a:pt x="762739" y="44540"/>
                  </a:cubicBezTo>
                  <a:cubicBezTo>
                    <a:pt x="766520" y="15240"/>
                    <a:pt x="774553" y="7206"/>
                    <a:pt x="803852" y="2009"/>
                  </a:cubicBezTo>
                  <a:cubicBezTo>
                    <a:pt x="816140" y="-355"/>
                    <a:pt x="828427" y="-355"/>
                    <a:pt x="840714" y="591"/>
                  </a:cubicBezTo>
                  <a:close/>
                </a:path>
              </a:pathLst>
            </a:custGeom>
            <a:solidFill>
              <a:schemeClr val="accent2"/>
            </a:solidFill>
            <a:ln w="5155" cap="flat">
              <a:noFill/>
              <a:prstDash val="solid"/>
              <a:miter/>
            </a:ln>
          </p:spPr>
          <p:txBody>
            <a:bodyPr wrap="square" rtlCol="0" anchor="ctr">
              <a:noAutofit/>
            </a:bodyPr>
            <a:lstStyle/>
            <a:p>
              <a:pPr defTabSz="914446">
                <a:defRPr/>
              </a:pPr>
              <a:endParaRPr lang="en-US" dirty="0">
                <a:solidFill>
                  <a:prstClr val="black"/>
                </a:solidFill>
                <a:latin typeface="Arial"/>
                <a:ea typeface="Arial Unicode MS"/>
              </a:endParaRPr>
            </a:p>
          </p:txBody>
        </p:sp>
        <p:sp>
          <p:nvSpPr>
            <p:cNvPr id="64" name="Rounded Rectangle 5">
              <a:extLst>
                <a:ext uri="{FF2B5EF4-FFF2-40B4-BE49-F238E27FC236}">
                  <a16:creationId xmlns:a16="http://schemas.microsoft.com/office/drawing/2014/main" id="{76E37212-53E5-01AD-7C15-DBD6C970ACE7}"/>
                </a:ext>
              </a:extLst>
            </p:cNvPr>
            <p:cNvSpPr/>
            <p:nvPr/>
          </p:nvSpPr>
          <p:spPr>
            <a:xfrm flipH="1">
              <a:off x="7534751" y="2329988"/>
              <a:ext cx="434437" cy="35838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446">
                <a:defRPr/>
              </a:pPr>
              <a:endParaRPr lang="ko-KR" altLang="en-US">
                <a:solidFill>
                  <a:prstClr val="white"/>
                </a:solidFill>
                <a:latin typeface="Arial"/>
                <a:ea typeface="Arial Unicode MS"/>
              </a:endParaRPr>
            </a:p>
          </p:txBody>
        </p:sp>
      </p:grpSp>
      <p:grpSp>
        <p:nvGrpSpPr>
          <p:cNvPr id="65" name="Group 64">
            <a:extLst>
              <a:ext uri="{FF2B5EF4-FFF2-40B4-BE49-F238E27FC236}">
                <a16:creationId xmlns:a16="http://schemas.microsoft.com/office/drawing/2014/main" id="{A366167B-1408-D343-9B4B-93730C1B5C7E}"/>
              </a:ext>
            </a:extLst>
          </p:cNvPr>
          <p:cNvGrpSpPr/>
          <p:nvPr/>
        </p:nvGrpSpPr>
        <p:grpSpPr>
          <a:xfrm>
            <a:off x="3566199" y="2844264"/>
            <a:ext cx="1440000" cy="1440000"/>
            <a:chOff x="6902280" y="4110158"/>
            <a:chExt cx="1759043" cy="1757630"/>
          </a:xfrm>
        </p:grpSpPr>
        <p:sp>
          <p:nvSpPr>
            <p:cNvPr id="66" name="Freeform: Shape 17">
              <a:extLst>
                <a:ext uri="{FF2B5EF4-FFF2-40B4-BE49-F238E27FC236}">
                  <a16:creationId xmlns:a16="http://schemas.microsoft.com/office/drawing/2014/main" id="{D2D3105D-D64D-84DC-5747-B06B1B8F2BDD}"/>
                </a:ext>
              </a:extLst>
            </p:cNvPr>
            <p:cNvSpPr/>
            <p:nvPr/>
          </p:nvSpPr>
          <p:spPr>
            <a:xfrm>
              <a:off x="6902280" y="4110158"/>
              <a:ext cx="1759043" cy="1757630"/>
            </a:xfrm>
            <a:custGeom>
              <a:avLst/>
              <a:gdLst>
                <a:gd name="connsiteX0" fmla="*/ 878992 w 1759043"/>
                <a:gd name="connsiteY0" fmla="*/ 397674 h 1757630"/>
                <a:gd name="connsiteX1" fmla="*/ 400037 w 1759043"/>
                <a:gd name="connsiteY1" fmla="*/ 876629 h 1757630"/>
                <a:gd name="connsiteX2" fmla="*/ 878992 w 1759043"/>
                <a:gd name="connsiteY2" fmla="*/ 1355584 h 1757630"/>
                <a:gd name="connsiteX3" fmla="*/ 1357947 w 1759043"/>
                <a:gd name="connsiteY3" fmla="*/ 876629 h 1757630"/>
                <a:gd name="connsiteX4" fmla="*/ 878992 w 1759043"/>
                <a:gd name="connsiteY4" fmla="*/ 397674 h 1757630"/>
                <a:gd name="connsiteX5" fmla="*/ 840714 w 1759043"/>
                <a:gd name="connsiteY5" fmla="*/ 591 h 1757630"/>
                <a:gd name="connsiteX6" fmla="*/ 875684 w 1759043"/>
                <a:gd name="connsiteY6" fmla="*/ 28945 h 1757630"/>
                <a:gd name="connsiteX7" fmla="*/ 910182 w 1759043"/>
                <a:gd name="connsiteY7" fmla="*/ 149924 h 1757630"/>
                <a:gd name="connsiteX8" fmla="*/ 998082 w 1759043"/>
                <a:gd name="connsiteY8" fmla="*/ 199545 h 1757630"/>
                <a:gd name="connsiteX9" fmla="*/ 1026436 w 1759043"/>
                <a:gd name="connsiteY9" fmla="*/ 174971 h 1757630"/>
                <a:gd name="connsiteX10" fmla="*/ 1092597 w 1759043"/>
                <a:gd name="connsiteY10" fmla="*/ 62971 h 1757630"/>
                <a:gd name="connsiteX11" fmla="*/ 1145998 w 1759043"/>
                <a:gd name="connsiteY11" fmla="*/ 40760 h 1757630"/>
                <a:gd name="connsiteX12" fmla="*/ 1198927 w 1759043"/>
                <a:gd name="connsiteY12" fmla="*/ 126296 h 1757630"/>
                <a:gd name="connsiteX13" fmla="*/ 1185694 w 1759043"/>
                <a:gd name="connsiteY13" fmla="*/ 234044 h 1757630"/>
                <a:gd name="connsiteX14" fmla="*/ 1185694 w 1759043"/>
                <a:gd name="connsiteY14" fmla="*/ 245385 h 1757630"/>
                <a:gd name="connsiteX15" fmla="*/ 1281627 w 1759043"/>
                <a:gd name="connsiteY15" fmla="*/ 287917 h 1757630"/>
                <a:gd name="connsiteX16" fmla="*/ 1387012 w 1759043"/>
                <a:gd name="connsiteY16" fmla="*/ 208997 h 1757630"/>
                <a:gd name="connsiteX17" fmla="*/ 1450809 w 1759043"/>
                <a:gd name="connsiteY17" fmla="*/ 209942 h 1757630"/>
                <a:gd name="connsiteX18" fmla="*/ 1460733 w 1759043"/>
                <a:gd name="connsiteY18" fmla="*/ 218448 h 1757630"/>
                <a:gd name="connsiteX19" fmla="*/ 1471603 w 1759043"/>
                <a:gd name="connsiteY19" fmla="*/ 291225 h 1757630"/>
                <a:gd name="connsiteX20" fmla="*/ 1413476 w 1759043"/>
                <a:gd name="connsiteY20" fmla="*/ 394719 h 1757630"/>
                <a:gd name="connsiteX21" fmla="*/ 1421510 w 1759043"/>
                <a:gd name="connsiteY21" fmla="*/ 461825 h 1757630"/>
                <a:gd name="connsiteX22" fmla="*/ 1482945 w 1759043"/>
                <a:gd name="connsiteY22" fmla="*/ 486399 h 1757630"/>
                <a:gd name="connsiteX23" fmla="*/ 1607232 w 1759043"/>
                <a:gd name="connsiteY23" fmla="*/ 453791 h 1757630"/>
                <a:gd name="connsiteX24" fmla="*/ 1660161 w 1759043"/>
                <a:gd name="connsiteY24" fmla="*/ 474112 h 1757630"/>
                <a:gd name="connsiteX25" fmla="*/ 1676228 w 1759043"/>
                <a:gd name="connsiteY25" fmla="*/ 505775 h 1757630"/>
                <a:gd name="connsiteX26" fmla="*/ 1662996 w 1759043"/>
                <a:gd name="connsiteY26" fmla="*/ 552559 h 1757630"/>
                <a:gd name="connsiteX27" fmla="*/ 1556667 w 1759043"/>
                <a:gd name="connsiteY27" fmla="*/ 637151 h 1757630"/>
                <a:gd name="connsiteX28" fmla="*/ 1537763 w 1759043"/>
                <a:gd name="connsiteY28" fmla="*/ 688662 h 1757630"/>
                <a:gd name="connsiteX29" fmla="*/ 1543434 w 1759043"/>
                <a:gd name="connsiteY29" fmla="*/ 709455 h 1757630"/>
                <a:gd name="connsiteX30" fmla="*/ 1586911 w 1759043"/>
                <a:gd name="connsiteY30" fmla="*/ 746789 h 1757630"/>
                <a:gd name="connsiteX31" fmla="*/ 1715452 w 1759043"/>
                <a:gd name="connsiteY31" fmla="*/ 764274 h 1757630"/>
                <a:gd name="connsiteX32" fmla="*/ 1757039 w 1759043"/>
                <a:gd name="connsiteY32" fmla="*/ 805388 h 1757630"/>
                <a:gd name="connsiteX33" fmla="*/ 1758457 w 1759043"/>
                <a:gd name="connsiteY33" fmla="*/ 842249 h 1757630"/>
                <a:gd name="connsiteX34" fmla="*/ 1728212 w 1759043"/>
                <a:gd name="connsiteY34" fmla="*/ 877692 h 1757630"/>
                <a:gd name="connsiteX35" fmla="*/ 1607232 w 1759043"/>
                <a:gd name="connsiteY35" fmla="*/ 912190 h 1757630"/>
                <a:gd name="connsiteX36" fmla="*/ 1558085 w 1759043"/>
                <a:gd name="connsiteY36" fmla="*/ 993946 h 1757630"/>
                <a:gd name="connsiteX37" fmla="*/ 1583130 w 1759043"/>
                <a:gd name="connsiteY37" fmla="*/ 1027027 h 1757630"/>
                <a:gd name="connsiteX38" fmla="*/ 1694186 w 1759043"/>
                <a:gd name="connsiteY38" fmla="*/ 1092241 h 1757630"/>
                <a:gd name="connsiteX39" fmla="*/ 1718288 w 1759043"/>
                <a:gd name="connsiteY39" fmla="*/ 1148479 h 1757630"/>
                <a:gd name="connsiteX40" fmla="*/ 1717342 w 1759043"/>
                <a:gd name="connsiteY40" fmla="*/ 1154149 h 1757630"/>
                <a:gd name="connsiteX41" fmla="*/ 1650709 w 1759043"/>
                <a:gd name="connsiteY41" fmla="*/ 1201879 h 1757630"/>
                <a:gd name="connsiteX42" fmla="*/ 1534456 w 1759043"/>
                <a:gd name="connsiteY42" fmla="*/ 1187230 h 1757630"/>
                <a:gd name="connsiteX43" fmla="*/ 1475857 w 1759043"/>
                <a:gd name="connsiteY43" fmla="*/ 1217474 h 1757630"/>
                <a:gd name="connsiteX44" fmla="*/ 1474910 w 1759043"/>
                <a:gd name="connsiteY44" fmla="*/ 1287416 h 1757630"/>
                <a:gd name="connsiteX45" fmla="*/ 1550050 w 1759043"/>
                <a:gd name="connsiteY45" fmla="*/ 1386657 h 1757630"/>
                <a:gd name="connsiteX46" fmla="*/ 1550050 w 1759043"/>
                <a:gd name="connsiteY46" fmla="*/ 1451400 h 1757630"/>
                <a:gd name="connsiteX47" fmla="*/ 1547215 w 1759043"/>
                <a:gd name="connsiteY47" fmla="*/ 1454708 h 1757630"/>
                <a:gd name="connsiteX48" fmla="*/ 1465932 w 1759043"/>
                <a:gd name="connsiteY48" fmla="*/ 1470775 h 1757630"/>
                <a:gd name="connsiteX49" fmla="*/ 1365273 w 1759043"/>
                <a:gd name="connsiteY49" fmla="*/ 1414066 h 1757630"/>
                <a:gd name="connsiteX50" fmla="*/ 1296277 w 1759043"/>
                <a:gd name="connsiteY50" fmla="*/ 1423991 h 1757630"/>
                <a:gd name="connsiteX51" fmla="*/ 1274066 w 1759043"/>
                <a:gd name="connsiteY51" fmla="*/ 1486370 h 1757630"/>
                <a:gd name="connsiteX52" fmla="*/ 1306673 w 1759043"/>
                <a:gd name="connsiteY52" fmla="*/ 1612076 h 1757630"/>
                <a:gd name="connsiteX53" fmla="*/ 1288243 w 1759043"/>
                <a:gd name="connsiteY53" fmla="*/ 1659333 h 1757630"/>
                <a:gd name="connsiteX54" fmla="*/ 1255163 w 1759043"/>
                <a:gd name="connsiteY54" fmla="*/ 1676346 h 1757630"/>
                <a:gd name="connsiteX55" fmla="*/ 1205542 w 1759043"/>
                <a:gd name="connsiteY55" fmla="*/ 1662641 h 1757630"/>
                <a:gd name="connsiteX56" fmla="*/ 1127567 w 1759043"/>
                <a:gd name="connsiteY56" fmla="*/ 1563873 h 1757630"/>
                <a:gd name="connsiteX57" fmla="*/ 1026909 w 1759043"/>
                <a:gd name="connsiteY57" fmla="*/ 1555366 h 1757630"/>
                <a:gd name="connsiteX58" fmla="*/ 1013676 w 1759043"/>
                <a:gd name="connsiteY58" fmla="*/ 1581831 h 1757630"/>
                <a:gd name="connsiteX59" fmla="*/ 995719 w 1759043"/>
                <a:gd name="connsiteY59" fmla="*/ 1711790 h 1757630"/>
                <a:gd name="connsiteX60" fmla="*/ 961693 w 1759043"/>
                <a:gd name="connsiteY60" fmla="*/ 1757630 h 1757630"/>
                <a:gd name="connsiteX61" fmla="*/ 904511 w 1759043"/>
                <a:gd name="connsiteY61" fmla="*/ 1757630 h 1757630"/>
                <a:gd name="connsiteX62" fmla="*/ 879465 w 1759043"/>
                <a:gd name="connsiteY62" fmla="*/ 1722658 h 1757630"/>
                <a:gd name="connsiteX63" fmla="*/ 844021 w 1759043"/>
                <a:gd name="connsiteY63" fmla="*/ 1597426 h 1757630"/>
                <a:gd name="connsiteX64" fmla="*/ 801963 w 1759043"/>
                <a:gd name="connsiteY64" fmla="*/ 1560565 h 1757630"/>
                <a:gd name="connsiteX65" fmla="*/ 776443 w 1759043"/>
                <a:gd name="connsiteY65" fmla="*/ 1557729 h 1757630"/>
                <a:gd name="connsiteX66" fmla="*/ 732966 w 1759043"/>
                <a:gd name="connsiteY66" fmla="*/ 1581831 h 1757630"/>
                <a:gd name="connsiteX67" fmla="*/ 722097 w 1759043"/>
                <a:gd name="connsiteY67" fmla="*/ 1600261 h 1757630"/>
                <a:gd name="connsiteX68" fmla="*/ 662553 w 1759043"/>
                <a:gd name="connsiteY68" fmla="*/ 1700920 h 1757630"/>
                <a:gd name="connsiteX69" fmla="*/ 617658 w 1759043"/>
                <a:gd name="connsiteY69" fmla="*/ 1719350 h 1757630"/>
                <a:gd name="connsiteX70" fmla="*/ 581269 w 1759043"/>
                <a:gd name="connsiteY70" fmla="*/ 1707064 h 1757630"/>
                <a:gd name="connsiteX71" fmla="*/ 556696 w 1759043"/>
                <a:gd name="connsiteY71" fmla="*/ 1661224 h 1757630"/>
                <a:gd name="connsiteX72" fmla="*/ 572290 w 1759043"/>
                <a:gd name="connsiteY72" fmla="*/ 1532210 h 1757630"/>
                <a:gd name="connsiteX73" fmla="*/ 536847 w 1759043"/>
                <a:gd name="connsiteY73" fmla="*/ 1472193 h 1757630"/>
                <a:gd name="connsiteX74" fmla="*/ 471159 w 1759043"/>
                <a:gd name="connsiteY74" fmla="*/ 1475501 h 1757630"/>
                <a:gd name="connsiteX75" fmla="*/ 379007 w 1759043"/>
                <a:gd name="connsiteY75" fmla="*/ 1545443 h 1757630"/>
                <a:gd name="connsiteX76" fmla="*/ 297251 w 1759043"/>
                <a:gd name="connsiteY76" fmla="*/ 1540717 h 1757630"/>
                <a:gd name="connsiteX77" fmla="*/ 290162 w 1759043"/>
                <a:gd name="connsiteY77" fmla="*/ 1533628 h 1757630"/>
                <a:gd name="connsiteX78" fmla="*/ 283074 w 1759043"/>
                <a:gd name="connsiteY78" fmla="*/ 1476919 h 1757630"/>
                <a:gd name="connsiteX79" fmla="*/ 344509 w 1759043"/>
                <a:gd name="connsiteY79" fmla="*/ 1367281 h 1757630"/>
                <a:gd name="connsiteX80" fmla="*/ 354905 w 1759043"/>
                <a:gd name="connsiteY80" fmla="*/ 1333728 h 1757630"/>
                <a:gd name="connsiteX81" fmla="*/ 272204 w 1759043"/>
                <a:gd name="connsiteY81" fmla="*/ 1274657 h 1757630"/>
                <a:gd name="connsiteX82" fmla="*/ 145081 w 1759043"/>
                <a:gd name="connsiteY82" fmla="*/ 1307737 h 1757630"/>
                <a:gd name="connsiteX83" fmla="*/ 104440 w 1759043"/>
                <a:gd name="connsiteY83" fmla="*/ 1294032 h 1757630"/>
                <a:gd name="connsiteX84" fmla="*/ 84119 w 1759043"/>
                <a:gd name="connsiteY84" fmla="*/ 1258116 h 1757630"/>
                <a:gd name="connsiteX85" fmla="*/ 97824 w 1759043"/>
                <a:gd name="connsiteY85" fmla="*/ 1205188 h 1757630"/>
                <a:gd name="connsiteX86" fmla="*/ 191866 w 1759043"/>
                <a:gd name="connsiteY86" fmla="*/ 1130521 h 1757630"/>
                <a:gd name="connsiteX87" fmla="*/ 216913 w 1759043"/>
                <a:gd name="connsiteY87" fmla="*/ 1054436 h 1757630"/>
                <a:gd name="connsiteX88" fmla="*/ 166347 w 1759043"/>
                <a:gd name="connsiteY88" fmla="*/ 1011904 h 1757630"/>
                <a:gd name="connsiteX89" fmla="*/ 47731 w 1759043"/>
                <a:gd name="connsiteY89" fmla="*/ 995836 h 1757630"/>
                <a:gd name="connsiteX90" fmla="*/ 945 w 1759043"/>
                <a:gd name="connsiteY90" fmla="*/ 962756 h 1757630"/>
                <a:gd name="connsiteX91" fmla="*/ 0 w 1759043"/>
                <a:gd name="connsiteY91" fmla="*/ 904157 h 1757630"/>
                <a:gd name="connsiteX92" fmla="*/ 34499 w 1759043"/>
                <a:gd name="connsiteY92" fmla="*/ 879109 h 1757630"/>
                <a:gd name="connsiteX93" fmla="*/ 155478 w 1759043"/>
                <a:gd name="connsiteY93" fmla="*/ 845084 h 1757630"/>
                <a:gd name="connsiteX94" fmla="*/ 197065 w 1759043"/>
                <a:gd name="connsiteY94" fmla="*/ 798772 h 1757630"/>
                <a:gd name="connsiteX95" fmla="*/ 199428 w 1759043"/>
                <a:gd name="connsiteY95" fmla="*/ 778923 h 1757630"/>
                <a:gd name="connsiteX96" fmla="*/ 173436 w 1759043"/>
                <a:gd name="connsiteY96" fmla="*/ 730721 h 1757630"/>
                <a:gd name="connsiteX97" fmla="*/ 63798 w 1759043"/>
                <a:gd name="connsiteY97" fmla="*/ 666451 h 1757630"/>
                <a:gd name="connsiteX98" fmla="*/ 40169 w 1759043"/>
                <a:gd name="connsiteY98" fmla="*/ 608797 h 1757630"/>
                <a:gd name="connsiteX99" fmla="*/ 42532 w 1759043"/>
                <a:gd name="connsiteY99" fmla="*/ 600763 h 1757630"/>
                <a:gd name="connsiteX100" fmla="*/ 104912 w 1759043"/>
                <a:gd name="connsiteY100" fmla="*/ 557758 h 1757630"/>
                <a:gd name="connsiteX101" fmla="*/ 221166 w 1759043"/>
                <a:gd name="connsiteY101" fmla="*/ 570990 h 1757630"/>
                <a:gd name="connsiteX102" fmla="*/ 280711 w 1759043"/>
                <a:gd name="connsiteY102" fmla="*/ 543581 h 1757630"/>
                <a:gd name="connsiteX103" fmla="*/ 275985 w 1759043"/>
                <a:gd name="connsiteY103" fmla="*/ 462771 h 1757630"/>
                <a:gd name="connsiteX104" fmla="*/ 203680 w 1759043"/>
                <a:gd name="connsiteY104" fmla="*/ 366837 h 1757630"/>
                <a:gd name="connsiteX105" fmla="*/ 203680 w 1759043"/>
                <a:gd name="connsiteY105" fmla="*/ 313436 h 1757630"/>
                <a:gd name="connsiteX106" fmla="*/ 227309 w 1759043"/>
                <a:gd name="connsiteY106" fmla="*/ 286972 h 1757630"/>
                <a:gd name="connsiteX107" fmla="*/ 277875 w 1759043"/>
                <a:gd name="connsiteY107" fmla="*/ 281301 h 1757630"/>
                <a:gd name="connsiteX108" fmla="*/ 385150 w 1759043"/>
                <a:gd name="connsiteY108" fmla="*/ 341790 h 1757630"/>
                <a:gd name="connsiteX109" fmla="*/ 481083 w 1759043"/>
                <a:gd name="connsiteY109" fmla="*/ 314854 h 1757630"/>
                <a:gd name="connsiteX110" fmla="*/ 483446 w 1759043"/>
                <a:gd name="connsiteY110" fmla="*/ 273267 h 1757630"/>
                <a:gd name="connsiteX111" fmla="*/ 452256 w 1759043"/>
                <a:gd name="connsiteY111" fmla="*/ 152760 h 1757630"/>
                <a:gd name="connsiteX112" fmla="*/ 474939 w 1759043"/>
                <a:gd name="connsiteY112" fmla="*/ 96996 h 1757630"/>
                <a:gd name="connsiteX113" fmla="*/ 492425 w 1759043"/>
                <a:gd name="connsiteY113" fmla="*/ 87545 h 1757630"/>
                <a:gd name="connsiteX114" fmla="*/ 557640 w 1759043"/>
                <a:gd name="connsiteY114" fmla="*/ 103612 h 1757630"/>
                <a:gd name="connsiteX115" fmla="*/ 632780 w 1759043"/>
                <a:gd name="connsiteY115" fmla="*/ 199072 h 1757630"/>
                <a:gd name="connsiteX116" fmla="*/ 735329 w 1759043"/>
                <a:gd name="connsiteY116" fmla="*/ 198600 h 1757630"/>
                <a:gd name="connsiteX117" fmla="*/ 747617 w 1759043"/>
                <a:gd name="connsiteY117" fmla="*/ 155123 h 1757630"/>
                <a:gd name="connsiteX118" fmla="*/ 762739 w 1759043"/>
                <a:gd name="connsiteY118" fmla="*/ 44540 h 1757630"/>
                <a:gd name="connsiteX119" fmla="*/ 803852 w 1759043"/>
                <a:gd name="connsiteY119" fmla="*/ 2009 h 1757630"/>
                <a:gd name="connsiteX120" fmla="*/ 840714 w 1759043"/>
                <a:gd name="connsiteY120" fmla="*/ 591 h 17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759043" h="1757630">
                  <a:moveTo>
                    <a:pt x="878992" y="397674"/>
                  </a:moveTo>
                  <a:cubicBezTo>
                    <a:pt x="614472" y="397674"/>
                    <a:pt x="400037" y="612109"/>
                    <a:pt x="400037" y="876629"/>
                  </a:cubicBezTo>
                  <a:cubicBezTo>
                    <a:pt x="400037" y="1141149"/>
                    <a:pt x="614472" y="1355584"/>
                    <a:pt x="878992" y="1355584"/>
                  </a:cubicBezTo>
                  <a:cubicBezTo>
                    <a:pt x="1143512" y="1355584"/>
                    <a:pt x="1357947" y="1141149"/>
                    <a:pt x="1357947" y="876629"/>
                  </a:cubicBezTo>
                  <a:cubicBezTo>
                    <a:pt x="1357947" y="612109"/>
                    <a:pt x="1143512" y="397674"/>
                    <a:pt x="878992" y="397674"/>
                  </a:cubicBezTo>
                  <a:close/>
                  <a:moveTo>
                    <a:pt x="840714" y="591"/>
                  </a:moveTo>
                  <a:cubicBezTo>
                    <a:pt x="858671" y="1536"/>
                    <a:pt x="870959" y="10987"/>
                    <a:pt x="875684" y="28945"/>
                  </a:cubicBezTo>
                  <a:cubicBezTo>
                    <a:pt x="887026" y="69114"/>
                    <a:pt x="898840" y="109755"/>
                    <a:pt x="910182" y="149924"/>
                  </a:cubicBezTo>
                  <a:cubicBezTo>
                    <a:pt x="921997" y="191039"/>
                    <a:pt x="956022" y="210415"/>
                    <a:pt x="998082" y="199545"/>
                  </a:cubicBezTo>
                  <a:cubicBezTo>
                    <a:pt x="1011786" y="196237"/>
                    <a:pt x="1019820" y="186313"/>
                    <a:pt x="1026436" y="174971"/>
                  </a:cubicBezTo>
                  <a:cubicBezTo>
                    <a:pt x="1048175" y="137638"/>
                    <a:pt x="1070386" y="100304"/>
                    <a:pt x="1092597" y="62971"/>
                  </a:cubicBezTo>
                  <a:cubicBezTo>
                    <a:pt x="1106774" y="38869"/>
                    <a:pt x="1119061" y="33671"/>
                    <a:pt x="1145998" y="40760"/>
                  </a:cubicBezTo>
                  <a:cubicBezTo>
                    <a:pt x="1199872" y="54464"/>
                    <a:pt x="1206960" y="66279"/>
                    <a:pt x="1198927" y="126296"/>
                  </a:cubicBezTo>
                  <a:cubicBezTo>
                    <a:pt x="1194201" y="162212"/>
                    <a:pt x="1189947" y="198127"/>
                    <a:pt x="1185694" y="234044"/>
                  </a:cubicBezTo>
                  <a:cubicBezTo>
                    <a:pt x="1185221" y="237824"/>
                    <a:pt x="1185221" y="241604"/>
                    <a:pt x="1185694" y="245385"/>
                  </a:cubicBezTo>
                  <a:cubicBezTo>
                    <a:pt x="1191838" y="283664"/>
                    <a:pt x="1249964" y="310128"/>
                    <a:pt x="1281627" y="287917"/>
                  </a:cubicBezTo>
                  <a:cubicBezTo>
                    <a:pt x="1317543" y="262398"/>
                    <a:pt x="1352041" y="235461"/>
                    <a:pt x="1387012" y="208997"/>
                  </a:cubicBezTo>
                  <a:cubicBezTo>
                    <a:pt x="1412530" y="189621"/>
                    <a:pt x="1425290" y="190094"/>
                    <a:pt x="1450809" y="209942"/>
                  </a:cubicBezTo>
                  <a:cubicBezTo>
                    <a:pt x="1454118" y="212778"/>
                    <a:pt x="1457425" y="215140"/>
                    <a:pt x="1460733" y="218448"/>
                  </a:cubicBezTo>
                  <a:cubicBezTo>
                    <a:pt x="1490506" y="246803"/>
                    <a:pt x="1491924" y="255310"/>
                    <a:pt x="1471603" y="291225"/>
                  </a:cubicBezTo>
                  <a:cubicBezTo>
                    <a:pt x="1452228" y="325723"/>
                    <a:pt x="1433796" y="360693"/>
                    <a:pt x="1413476" y="394719"/>
                  </a:cubicBezTo>
                  <a:cubicBezTo>
                    <a:pt x="1398826" y="419766"/>
                    <a:pt x="1405442" y="440559"/>
                    <a:pt x="1421510" y="461825"/>
                  </a:cubicBezTo>
                  <a:cubicBezTo>
                    <a:pt x="1437578" y="483091"/>
                    <a:pt x="1456007" y="493488"/>
                    <a:pt x="1482945" y="486399"/>
                  </a:cubicBezTo>
                  <a:cubicBezTo>
                    <a:pt x="1524531" y="475530"/>
                    <a:pt x="1566118" y="465133"/>
                    <a:pt x="1607232" y="453791"/>
                  </a:cubicBezTo>
                  <a:cubicBezTo>
                    <a:pt x="1633696" y="446702"/>
                    <a:pt x="1645511" y="450956"/>
                    <a:pt x="1660161" y="474112"/>
                  </a:cubicBezTo>
                  <a:cubicBezTo>
                    <a:pt x="1666777" y="484037"/>
                    <a:pt x="1672447" y="494433"/>
                    <a:pt x="1676228" y="505775"/>
                  </a:cubicBezTo>
                  <a:cubicBezTo>
                    <a:pt x="1683317" y="526096"/>
                    <a:pt x="1680008" y="538855"/>
                    <a:pt x="1662996" y="552559"/>
                  </a:cubicBezTo>
                  <a:cubicBezTo>
                    <a:pt x="1627553" y="580914"/>
                    <a:pt x="1592582" y="609269"/>
                    <a:pt x="1556667" y="637151"/>
                  </a:cubicBezTo>
                  <a:cubicBezTo>
                    <a:pt x="1538708" y="650855"/>
                    <a:pt x="1533982" y="667869"/>
                    <a:pt x="1537763" y="688662"/>
                  </a:cubicBezTo>
                  <a:cubicBezTo>
                    <a:pt x="1539182" y="695750"/>
                    <a:pt x="1541545" y="702366"/>
                    <a:pt x="1543434" y="709455"/>
                  </a:cubicBezTo>
                  <a:cubicBezTo>
                    <a:pt x="1549578" y="731666"/>
                    <a:pt x="1564227" y="743953"/>
                    <a:pt x="1586911" y="746789"/>
                  </a:cubicBezTo>
                  <a:cubicBezTo>
                    <a:pt x="1629916" y="752460"/>
                    <a:pt x="1672920" y="758603"/>
                    <a:pt x="1715452" y="764274"/>
                  </a:cubicBezTo>
                  <a:cubicBezTo>
                    <a:pt x="1740971" y="767582"/>
                    <a:pt x="1754203" y="779869"/>
                    <a:pt x="1757039" y="805388"/>
                  </a:cubicBezTo>
                  <a:cubicBezTo>
                    <a:pt x="1758457" y="817675"/>
                    <a:pt x="1759874" y="829962"/>
                    <a:pt x="1758457" y="842249"/>
                  </a:cubicBezTo>
                  <a:cubicBezTo>
                    <a:pt x="1756093" y="861624"/>
                    <a:pt x="1746169" y="872494"/>
                    <a:pt x="1728212" y="877692"/>
                  </a:cubicBezTo>
                  <a:cubicBezTo>
                    <a:pt x="1688042" y="889034"/>
                    <a:pt x="1647401" y="900375"/>
                    <a:pt x="1607232" y="912190"/>
                  </a:cubicBezTo>
                  <a:cubicBezTo>
                    <a:pt x="1568008" y="923532"/>
                    <a:pt x="1550050" y="953304"/>
                    <a:pt x="1558085" y="993946"/>
                  </a:cubicBezTo>
                  <a:cubicBezTo>
                    <a:pt x="1560919" y="1009541"/>
                    <a:pt x="1569899" y="1019465"/>
                    <a:pt x="1583130" y="1027027"/>
                  </a:cubicBezTo>
                  <a:cubicBezTo>
                    <a:pt x="1619992" y="1048765"/>
                    <a:pt x="1656852" y="1070503"/>
                    <a:pt x="1694186" y="1092241"/>
                  </a:cubicBezTo>
                  <a:cubicBezTo>
                    <a:pt x="1721596" y="1108310"/>
                    <a:pt x="1725849" y="1117761"/>
                    <a:pt x="1718288" y="1148479"/>
                  </a:cubicBezTo>
                  <a:cubicBezTo>
                    <a:pt x="1717815" y="1150369"/>
                    <a:pt x="1717815" y="1152259"/>
                    <a:pt x="1717342" y="1154149"/>
                  </a:cubicBezTo>
                  <a:cubicBezTo>
                    <a:pt x="1706000" y="1191483"/>
                    <a:pt x="1693241" y="1209914"/>
                    <a:pt x="1650709" y="1201879"/>
                  </a:cubicBezTo>
                  <a:cubicBezTo>
                    <a:pt x="1612431" y="1194318"/>
                    <a:pt x="1573207" y="1192901"/>
                    <a:pt x="1534456" y="1187230"/>
                  </a:cubicBezTo>
                  <a:cubicBezTo>
                    <a:pt x="1507046" y="1183449"/>
                    <a:pt x="1489088" y="1194318"/>
                    <a:pt x="1475857" y="1217474"/>
                  </a:cubicBezTo>
                  <a:cubicBezTo>
                    <a:pt x="1462151" y="1241103"/>
                    <a:pt x="1456007" y="1263314"/>
                    <a:pt x="1474910" y="1287416"/>
                  </a:cubicBezTo>
                  <a:cubicBezTo>
                    <a:pt x="1500430" y="1320024"/>
                    <a:pt x="1525004" y="1353577"/>
                    <a:pt x="1550050" y="1386657"/>
                  </a:cubicBezTo>
                  <a:cubicBezTo>
                    <a:pt x="1570844" y="1413594"/>
                    <a:pt x="1570844" y="1424463"/>
                    <a:pt x="1550050" y="1451400"/>
                  </a:cubicBezTo>
                  <a:cubicBezTo>
                    <a:pt x="1549105" y="1452345"/>
                    <a:pt x="1548160" y="1453763"/>
                    <a:pt x="1547215" y="1454708"/>
                  </a:cubicBezTo>
                  <a:cubicBezTo>
                    <a:pt x="1519805" y="1484008"/>
                    <a:pt x="1508936" y="1496767"/>
                    <a:pt x="1465932" y="1470775"/>
                  </a:cubicBezTo>
                  <a:cubicBezTo>
                    <a:pt x="1432852" y="1450927"/>
                    <a:pt x="1397881" y="1433914"/>
                    <a:pt x="1365273" y="1414066"/>
                  </a:cubicBezTo>
                  <a:cubicBezTo>
                    <a:pt x="1338336" y="1397999"/>
                    <a:pt x="1317543" y="1407450"/>
                    <a:pt x="1296277" y="1423991"/>
                  </a:cubicBezTo>
                  <a:cubicBezTo>
                    <a:pt x="1275011" y="1440058"/>
                    <a:pt x="1266504" y="1459434"/>
                    <a:pt x="1274066" y="1486370"/>
                  </a:cubicBezTo>
                  <a:cubicBezTo>
                    <a:pt x="1285880" y="1527958"/>
                    <a:pt x="1296277" y="1570016"/>
                    <a:pt x="1306673" y="1612076"/>
                  </a:cubicBezTo>
                  <a:cubicBezTo>
                    <a:pt x="1312345" y="1634759"/>
                    <a:pt x="1307619" y="1647047"/>
                    <a:pt x="1288243" y="1659333"/>
                  </a:cubicBezTo>
                  <a:cubicBezTo>
                    <a:pt x="1277847" y="1665949"/>
                    <a:pt x="1266977" y="1672093"/>
                    <a:pt x="1255163" y="1676346"/>
                  </a:cubicBezTo>
                  <a:cubicBezTo>
                    <a:pt x="1234370" y="1683907"/>
                    <a:pt x="1219247" y="1680126"/>
                    <a:pt x="1205542" y="1662641"/>
                  </a:cubicBezTo>
                  <a:cubicBezTo>
                    <a:pt x="1179550" y="1630034"/>
                    <a:pt x="1153559" y="1596953"/>
                    <a:pt x="1127567" y="1563873"/>
                  </a:cubicBezTo>
                  <a:cubicBezTo>
                    <a:pt x="1102520" y="1532683"/>
                    <a:pt x="1057154" y="1528430"/>
                    <a:pt x="1026909" y="1555366"/>
                  </a:cubicBezTo>
                  <a:cubicBezTo>
                    <a:pt x="1018874" y="1562455"/>
                    <a:pt x="1015095" y="1571434"/>
                    <a:pt x="1013676" y="1581831"/>
                  </a:cubicBezTo>
                  <a:cubicBezTo>
                    <a:pt x="1007533" y="1625308"/>
                    <a:pt x="1000444" y="1668312"/>
                    <a:pt x="995719" y="1711790"/>
                  </a:cubicBezTo>
                  <a:cubicBezTo>
                    <a:pt x="992883" y="1734473"/>
                    <a:pt x="983904" y="1750541"/>
                    <a:pt x="961693" y="1757630"/>
                  </a:cubicBezTo>
                  <a:cubicBezTo>
                    <a:pt x="942790" y="1757630"/>
                    <a:pt x="923414" y="1757630"/>
                    <a:pt x="904511" y="1757630"/>
                  </a:cubicBezTo>
                  <a:cubicBezTo>
                    <a:pt x="891279" y="1749595"/>
                    <a:pt x="883718" y="1737781"/>
                    <a:pt x="879465" y="1722658"/>
                  </a:cubicBezTo>
                  <a:cubicBezTo>
                    <a:pt x="868123" y="1681072"/>
                    <a:pt x="855363" y="1639485"/>
                    <a:pt x="844021" y="1597426"/>
                  </a:cubicBezTo>
                  <a:cubicBezTo>
                    <a:pt x="837878" y="1575215"/>
                    <a:pt x="824174" y="1563401"/>
                    <a:pt x="801963" y="1560565"/>
                  </a:cubicBezTo>
                  <a:cubicBezTo>
                    <a:pt x="793456" y="1559620"/>
                    <a:pt x="784949" y="1558202"/>
                    <a:pt x="776443" y="1557729"/>
                  </a:cubicBezTo>
                  <a:cubicBezTo>
                    <a:pt x="756595" y="1556312"/>
                    <a:pt x="742891" y="1565291"/>
                    <a:pt x="732966" y="1581831"/>
                  </a:cubicBezTo>
                  <a:cubicBezTo>
                    <a:pt x="729185" y="1587975"/>
                    <a:pt x="725877" y="1594117"/>
                    <a:pt x="722097" y="1600261"/>
                  </a:cubicBezTo>
                  <a:cubicBezTo>
                    <a:pt x="702248" y="1633814"/>
                    <a:pt x="682873" y="1667840"/>
                    <a:pt x="662553" y="1700920"/>
                  </a:cubicBezTo>
                  <a:cubicBezTo>
                    <a:pt x="651683" y="1719350"/>
                    <a:pt x="638450" y="1724076"/>
                    <a:pt x="617658" y="1719350"/>
                  </a:cubicBezTo>
                  <a:cubicBezTo>
                    <a:pt x="604898" y="1716515"/>
                    <a:pt x="593084" y="1712262"/>
                    <a:pt x="581269" y="1707064"/>
                  </a:cubicBezTo>
                  <a:cubicBezTo>
                    <a:pt x="560476" y="1697139"/>
                    <a:pt x="553860" y="1684380"/>
                    <a:pt x="556696" y="1661224"/>
                  </a:cubicBezTo>
                  <a:cubicBezTo>
                    <a:pt x="561893" y="1618219"/>
                    <a:pt x="566147" y="1575215"/>
                    <a:pt x="572290" y="1532210"/>
                  </a:cubicBezTo>
                  <a:cubicBezTo>
                    <a:pt x="576543" y="1501966"/>
                    <a:pt x="560476" y="1485426"/>
                    <a:pt x="536847" y="1472193"/>
                  </a:cubicBezTo>
                  <a:cubicBezTo>
                    <a:pt x="513691" y="1459434"/>
                    <a:pt x="492898" y="1457543"/>
                    <a:pt x="471159" y="1475501"/>
                  </a:cubicBezTo>
                  <a:cubicBezTo>
                    <a:pt x="440914" y="1499603"/>
                    <a:pt x="409251" y="1521814"/>
                    <a:pt x="379007" y="1545443"/>
                  </a:cubicBezTo>
                  <a:cubicBezTo>
                    <a:pt x="348290" y="1569544"/>
                    <a:pt x="335057" y="1574742"/>
                    <a:pt x="297251" y="1540717"/>
                  </a:cubicBezTo>
                  <a:cubicBezTo>
                    <a:pt x="294888" y="1538354"/>
                    <a:pt x="292525" y="1535991"/>
                    <a:pt x="290162" y="1533628"/>
                  </a:cubicBezTo>
                  <a:cubicBezTo>
                    <a:pt x="271732" y="1514725"/>
                    <a:pt x="269841" y="1500075"/>
                    <a:pt x="283074" y="1476919"/>
                  </a:cubicBezTo>
                  <a:cubicBezTo>
                    <a:pt x="303395" y="1440531"/>
                    <a:pt x="324187" y="1403669"/>
                    <a:pt x="344509" y="1367281"/>
                  </a:cubicBezTo>
                  <a:cubicBezTo>
                    <a:pt x="350179" y="1356885"/>
                    <a:pt x="356323" y="1346488"/>
                    <a:pt x="354905" y="1333728"/>
                  </a:cubicBezTo>
                  <a:cubicBezTo>
                    <a:pt x="351597" y="1295450"/>
                    <a:pt x="309065" y="1265205"/>
                    <a:pt x="272204" y="1274657"/>
                  </a:cubicBezTo>
                  <a:cubicBezTo>
                    <a:pt x="229672" y="1285525"/>
                    <a:pt x="187140" y="1296395"/>
                    <a:pt x="145081" y="1307737"/>
                  </a:cubicBezTo>
                  <a:cubicBezTo>
                    <a:pt x="128069" y="1312462"/>
                    <a:pt x="115309" y="1307264"/>
                    <a:pt x="104440" y="1294032"/>
                  </a:cubicBezTo>
                  <a:cubicBezTo>
                    <a:pt x="95461" y="1283162"/>
                    <a:pt x="89790" y="1270876"/>
                    <a:pt x="84119" y="1258116"/>
                  </a:cubicBezTo>
                  <a:cubicBezTo>
                    <a:pt x="74668" y="1235905"/>
                    <a:pt x="78921" y="1219837"/>
                    <a:pt x="97824" y="1205188"/>
                  </a:cubicBezTo>
                  <a:cubicBezTo>
                    <a:pt x="129014" y="1180141"/>
                    <a:pt x="160676" y="1155567"/>
                    <a:pt x="191866" y="1130521"/>
                  </a:cubicBezTo>
                  <a:cubicBezTo>
                    <a:pt x="224946" y="1105002"/>
                    <a:pt x="227782" y="1094132"/>
                    <a:pt x="216913" y="1054436"/>
                  </a:cubicBezTo>
                  <a:cubicBezTo>
                    <a:pt x="209352" y="1028444"/>
                    <a:pt x="193757" y="1014739"/>
                    <a:pt x="166347" y="1011904"/>
                  </a:cubicBezTo>
                  <a:cubicBezTo>
                    <a:pt x="126651" y="1007650"/>
                    <a:pt x="87427" y="1000090"/>
                    <a:pt x="47731" y="995836"/>
                  </a:cubicBezTo>
                  <a:cubicBezTo>
                    <a:pt x="25047" y="993473"/>
                    <a:pt x="8980" y="984495"/>
                    <a:pt x="945" y="962756"/>
                  </a:cubicBezTo>
                  <a:cubicBezTo>
                    <a:pt x="0" y="942435"/>
                    <a:pt x="0" y="923532"/>
                    <a:pt x="0" y="904157"/>
                  </a:cubicBezTo>
                  <a:cubicBezTo>
                    <a:pt x="7562" y="889979"/>
                    <a:pt x="19376" y="882891"/>
                    <a:pt x="34499" y="879109"/>
                  </a:cubicBezTo>
                  <a:cubicBezTo>
                    <a:pt x="75140" y="868241"/>
                    <a:pt x="114837" y="855954"/>
                    <a:pt x="155478" y="845084"/>
                  </a:cubicBezTo>
                  <a:cubicBezTo>
                    <a:pt x="180051" y="838469"/>
                    <a:pt x="194702" y="824763"/>
                    <a:pt x="197065" y="798772"/>
                  </a:cubicBezTo>
                  <a:cubicBezTo>
                    <a:pt x="197538" y="792156"/>
                    <a:pt x="198482" y="785540"/>
                    <a:pt x="199428" y="778923"/>
                  </a:cubicBezTo>
                  <a:cubicBezTo>
                    <a:pt x="201791" y="756713"/>
                    <a:pt x="191866" y="741590"/>
                    <a:pt x="173436" y="730721"/>
                  </a:cubicBezTo>
                  <a:cubicBezTo>
                    <a:pt x="136575" y="709455"/>
                    <a:pt x="100187" y="687717"/>
                    <a:pt x="63798" y="666451"/>
                  </a:cubicBezTo>
                  <a:cubicBezTo>
                    <a:pt x="36861" y="650855"/>
                    <a:pt x="32136" y="639041"/>
                    <a:pt x="40169" y="608797"/>
                  </a:cubicBezTo>
                  <a:cubicBezTo>
                    <a:pt x="41114" y="605961"/>
                    <a:pt x="41587" y="603126"/>
                    <a:pt x="42532" y="600763"/>
                  </a:cubicBezTo>
                  <a:cubicBezTo>
                    <a:pt x="54346" y="561539"/>
                    <a:pt x="64743" y="553977"/>
                    <a:pt x="104912" y="557758"/>
                  </a:cubicBezTo>
                  <a:cubicBezTo>
                    <a:pt x="143663" y="561539"/>
                    <a:pt x="182414" y="565792"/>
                    <a:pt x="221166" y="570990"/>
                  </a:cubicBezTo>
                  <a:cubicBezTo>
                    <a:pt x="251883" y="574771"/>
                    <a:pt x="265115" y="569572"/>
                    <a:pt x="280711" y="543581"/>
                  </a:cubicBezTo>
                  <a:cubicBezTo>
                    <a:pt x="302921" y="507665"/>
                    <a:pt x="301977" y="496323"/>
                    <a:pt x="275985" y="462771"/>
                  </a:cubicBezTo>
                  <a:cubicBezTo>
                    <a:pt x="251411" y="431107"/>
                    <a:pt x="227309" y="398973"/>
                    <a:pt x="203680" y="366837"/>
                  </a:cubicBezTo>
                  <a:cubicBezTo>
                    <a:pt x="189503" y="347934"/>
                    <a:pt x="189503" y="332339"/>
                    <a:pt x="203680" y="313436"/>
                  </a:cubicBezTo>
                  <a:cubicBezTo>
                    <a:pt x="210769" y="303984"/>
                    <a:pt x="218331" y="294533"/>
                    <a:pt x="227309" y="286972"/>
                  </a:cubicBezTo>
                  <a:cubicBezTo>
                    <a:pt x="245267" y="271850"/>
                    <a:pt x="257555" y="269959"/>
                    <a:pt x="277875" y="281301"/>
                  </a:cubicBezTo>
                  <a:cubicBezTo>
                    <a:pt x="313791" y="301149"/>
                    <a:pt x="350653" y="319579"/>
                    <a:pt x="385150" y="341790"/>
                  </a:cubicBezTo>
                  <a:cubicBezTo>
                    <a:pt x="424847" y="367310"/>
                    <a:pt x="452256" y="350297"/>
                    <a:pt x="481083" y="314854"/>
                  </a:cubicBezTo>
                  <a:cubicBezTo>
                    <a:pt x="490535" y="303039"/>
                    <a:pt x="487227" y="287444"/>
                    <a:pt x="483446" y="273267"/>
                  </a:cubicBezTo>
                  <a:cubicBezTo>
                    <a:pt x="473049" y="233098"/>
                    <a:pt x="462653" y="192929"/>
                    <a:pt x="452256" y="152760"/>
                  </a:cubicBezTo>
                  <a:cubicBezTo>
                    <a:pt x="444695" y="123933"/>
                    <a:pt x="449420" y="112118"/>
                    <a:pt x="474939" y="96996"/>
                  </a:cubicBezTo>
                  <a:cubicBezTo>
                    <a:pt x="480610" y="93688"/>
                    <a:pt x="486281" y="90380"/>
                    <a:pt x="492425" y="87545"/>
                  </a:cubicBezTo>
                  <a:cubicBezTo>
                    <a:pt x="523142" y="73367"/>
                    <a:pt x="536847" y="76675"/>
                    <a:pt x="557640" y="103612"/>
                  </a:cubicBezTo>
                  <a:cubicBezTo>
                    <a:pt x="582687" y="135275"/>
                    <a:pt x="607733" y="167410"/>
                    <a:pt x="632780" y="199072"/>
                  </a:cubicBezTo>
                  <a:cubicBezTo>
                    <a:pt x="656409" y="228372"/>
                    <a:pt x="711700" y="228372"/>
                    <a:pt x="735329" y="198600"/>
                  </a:cubicBezTo>
                  <a:cubicBezTo>
                    <a:pt x="745254" y="185841"/>
                    <a:pt x="745254" y="169773"/>
                    <a:pt x="747617" y="155123"/>
                  </a:cubicBezTo>
                  <a:cubicBezTo>
                    <a:pt x="753287" y="118262"/>
                    <a:pt x="758013" y="81401"/>
                    <a:pt x="762739" y="44540"/>
                  </a:cubicBezTo>
                  <a:cubicBezTo>
                    <a:pt x="766520" y="15240"/>
                    <a:pt x="774553" y="7206"/>
                    <a:pt x="803852" y="2009"/>
                  </a:cubicBezTo>
                  <a:cubicBezTo>
                    <a:pt x="816140" y="-355"/>
                    <a:pt x="828427" y="-355"/>
                    <a:pt x="840714" y="591"/>
                  </a:cubicBezTo>
                  <a:close/>
                </a:path>
              </a:pathLst>
            </a:custGeom>
            <a:solidFill>
              <a:srgbClr val="3399FF"/>
            </a:solidFill>
            <a:ln w="5155" cap="flat">
              <a:noFill/>
              <a:prstDash val="solid"/>
              <a:miter/>
            </a:ln>
          </p:spPr>
          <p:txBody>
            <a:bodyPr wrap="square" rtlCol="0" anchor="ctr">
              <a:noAutofit/>
            </a:bodyPr>
            <a:lstStyle/>
            <a:p>
              <a:pPr defTabSz="914446">
                <a:defRPr/>
              </a:pPr>
              <a:endParaRPr lang="en-US" dirty="0">
                <a:solidFill>
                  <a:prstClr val="black"/>
                </a:solidFill>
                <a:latin typeface="Arial"/>
                <a:ea typeface="Arial Unicode MS"/>
              </a:endParaRPr>
            </a:p>
          </p:txBody>
        </p:sp>
        <p:sp>
          <p:nvSpPr>
            <p:cNvPr id="67" name="Rounded Rectangle 10">
              <a:extLst>
                <a:ext uri="{FF2B5EF4-FFF2-40B4-BE49-F238E27FC236}">
                  <a16:creationId xmlns:a16="http://schemas.microsoft.com/office/drawing/2014/main" id="{9C5EDE4A-1783-7B14-2930-C2D9AE35F1A8}"/>
                </a:ext>
              </a:extLst>
            </p:cNvPr>
            <p:cNvSpPr/>
            <p:nvPr/>
          </p:nvSpPr>
          <p:spPr>
            <a:xfrm>
              <a:off x="7640849" y="4802439"/>
              <a:ext cx="281903" cy="373067"/>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446">
                <a:defRPr/>
              </a:pPr>
              <a:endParaRPr lang="ko-KR" altLang="en-US">
                <a:solidFill>
                  <a:prstClr val="white"/>
                </a:solidFill>
                <a:latin typeface="Arial"/>
                <a:ea typeface="Arial Unicode MS"/>
              </a:endParaRPr>
            </a:p>
          </p:txBody>
        </p:sp>
      </p:grpSp>
      <p:grpSp>
        <p:nvGrpSpPr>
          <p:cNvPr id="68" name="Group 67">
            <a:extLst>
              <a:ext uri="{FF2B5EF4-FFF2-40B4-BE49-F238E27FC236}">
                <a16:creationId xmlns:a16="http://schemas.microsoft.com/office/drawing/2014/main" id="{C5A66952-17C7-CC16-7035-5574ABA15340}"/>
              </a:ext>
            </a:extLst>
          </p:cNvPr>
          <p:cNvGrpSpPr/>
          <p:nvPr/>
        </p:nvGrpSpPr>
        <p:grpSpPr>
          <a:xfrm>
            <a:off x="5250450" y="1628852"/>
            <a:ext cx="1440000" cy="1440000"/>
            <a:chOff x="3325464" y="2054409"/>
            <a:chExt cx="1759043" cy="1757630"/>
          </a:xfrm>
        </p:grpSpPr>
        <p:sp>
          <p:nvSpPr>
            <p:cNvPr id="69" name="Freeform: Shape 15">
              <a:extLst>
                <a:ext uri="{FF2B5EF4-FFF2-40B4-BE49-F238E27FC236}">
                  <a16:creationId xmlns:a16="http://schemas.microsoft.com/office/drawing/2014/main" id="{22D2C7DE-3D23-89FD-ECF5-04E1D44112C6}"/>
                </a:ext>
              </a:extLst>
            </p:cNvPr>
            <p:cNvSpPr/>
            <p:nvPr/>
          </p:nvSpPr>
          <p:spPr>
            <a:xfrm>
              <a:off x="3325464" y="2054409"/>
              <a:ext cx="1759043" cy="1757630"/>
            </a:xfrm>
            <a:custGeom>
              <a:avLst/>
              <a:gdLst>
                <a:gd name="connsiteX0" fmla="*/ 878992 w 1759043"/>
                <a:gd name="connsiteY0" fmla="*/ 397674 h 1757630"/>
                <a:gd name="connsiteX1" fmla="*/ 400037 w 1759043"/>
                <a:gd name="connsiteY1" fmla="*/ 876629 h 1757630"/>
                <a:gd name="connsiteX2" fmla="*/ 878992 w 1759043"/>
                <a:gd name="connsiteY2" fmla="*/ 1355584 h 1757630"/>
                <a:gd name="connsiteX3" fmla="*/ 1357947 w 1759043"/>
                <a:gd name="connsiteY3" fmla="*/ 876629 h 1757630"/>
                <a:gd name="connsiteX4" fmla="*/ 878992 w 1759043"/>
                <a:gd name="connsiteY4" fmla="*/ 397674 h 1757630"/>
                <a:gd name="connsiteX5" fmla="*/ 840714 w 1759043"/>
                <a:gd name="connsiteY5" fmla="*/ 591 h 1757630"/>
                <a:gd name="connsiteX6" fmla="*/ 875684 w 1759043"/>
                <a:gd name="connsiteY6" fmla="*/ 28945 h 1757630"/>
                <a:gd name="connsiteX7" fmla="*/ 910182 w 1759043"/>
                <a:gd name="connsiteY7" fmla="*/ 149924 h 1757630"/>
                <a:gd name="connsiteX8" fmla="*/ 998082 w 1759043"/>
                <a:gd name="connsiteY8" fmla="*/ 199545 h 1757630"/>
                <a:gd name="connsiteX9" fmla="*/ 1026436 w 1759043"/>
                <a:gd name="connsiteY9" fmla="*/ 174971 h 1757630"/>
                <a:gd name="connsiteX10" fmla="*/ 1092597 w 1759043"/>
                <a:gd name="connsiteY10" fmla="*/ 62971 h 1757630"/>
                <a:gd name="connsiteX11" fmla="*/ 1145998 w 1759043"/>
                <a:gd name="connsiteY11" fmla="*/ 40760 h 1757630"/>
                <a:gd name="connsiteX12" fmla="*/ 1198927 w 1759043"/>
                <a:gd name="connsiteY12" fmla="*/ 126296 h 1757630"/>
                <a:gd name="connsiteX13" fmla="*/ 1185694 w 1759043"/>
                <a:gd name="connsiteY13" fmla="*/ 234044 h 1757630"/>
                <a:gd name="connsiteX14" fmla="*/ 1185694 w 1759043"/>
                <a:gd name="connsiteY14" fmla="*/ 245385 h 1757630"/>
                <a:gd name="connsiteX15" fmla="*/ 1281627 w 1759043"/>
                <a:gd name="connsiteY15" fmla="*/ 287917 h 1757630"/>
                <a:gd name="connsiteX16" fmla="*/ 1387012 w 1759043"/>
                <a:gd name="connsiteY16" fmla="*/ 208997 h 1757630"/>
                <a:gd name="connsiteX17" fmla="*/ 1450809 w 1759043"/>
                <a:gd name="connsiteY17" fmla="*/ 209942 h 1757630"/>
                <a:gd name="connsiteX18" fmla="*/ 1460733 w 1759043"/>
                <a:gd name="connsiteY18" fmla="*/ 218448 h 1757630"/>
                <a:gd name="connsiteX19" fmla="*/ 1471603 w 1759043"/>
                <a:gd name="connsiteY19" fmla="*/ 291225 h 1757630"/>
                <a:gd name="connsiteX20" fmla="*/ 1413476 w 1759043"/>
                <a:gd name="connsiteY20" fmla="*/ 394719 h 1757630"/>
                <a:gd name="connsiteX21" fmla="*/ 1421510 w 1759043"/>
                <a:gd name="connsiteY21" fmla="*/ 461825 h 1757630"/>
                <a:gd name="connsiteX22" fmla="*/ 1482945 w 1759043"/>
                <a:gd name="connsiteY22" fmla="*/ 486399 h 1757630"/>
                <a:gd name="connsiteX23" fmla="*/ 1607232 w 1759043"/>
                <a:gd name="connsiteY23" fmla="*/ 453791 h 1757630"/>
                <a:gd name="connsiteX24" fmla="*/ 1660161 w 1759043"/>
                <a:gd name="connsiteY24" fmla="*/ 474112 h 1757630"/>
                <a:gd name="connsiteX25" fmla="*/ 1676228 w 1759043"/>
                <a:gd name="connsiteY25" fmla="*/ 505775 h 1757630"/>
                <a:gd name="connsiteX26" fmla="*/ 1662996 w 1759043"/>
                <a:gd name="connsiteY26" fmla="*/ 552559 h 1757630"/>
                <a:gd name="connsiteX27" fmla="*/ 1556667 w 1759043"/>
                <a:gd name="connsiteY27" fmla="*/ 637151 h 1757630"/>
                <a:gd name="connsiteX28" fmla="*/ 1537763 w 1759043"/>
                <a:gd name="connsiteY28" fmla="*/ 688662 h 1757630"/>
                <a:gd name="connsiteX29" fmla="*/ 1543434 w 1759043"/>
                <a:gd name="connsiteY29" fmla="*/ 709455 h 1757630"/>
                <a:gd name="connsiteX30" fmla="*/ 1586911 w 1759043"/>
                <a:gd name="connsiteY30" fmla="*/ 746789 h 1757630"/>
                <a:gd name="connsiteX31" fmla="*/ 1715452 w 1759043"/>
                <a:gd name="connsiteY31" fmla="*/ 764274 h 1757630"/>
                <a:gd name="connsiteX32" fmla="*/ 1757039 w 1759043"/>
                <a:gd name="connsiteY32" fmla="*/ 805388 h 1757630"/>
                <a:gd name="connsiteX33" fmla="*/ 1758457 w 1759043"/>
                <a:gd name="connsiteY33" fmla="*/ 842249 h 1757630"/>
                <a:gd name="connsiteX34" fmla="*/ 1728212 w 1759043"/>
                <a:gd name="connsiteY34" fmla="*/ 877692 h 1757630"/>
                <a:gd name="connsiteX35" fmla="*/ 1607232 w 1759043"/>
                <a:gd name="connsiteY35" fmla="*/ 912190 h 1757630"/>
                <a:gd name="connsiteX36" fmla="*/ 1558085 w 1759043"/>
                <a:gd name="connsiteY36" fmla="*/ 993946 h 1757630"/>
                <a:gd name="connsiteX37" fmla="*/ 1583130 w 1759043"/>
                <a:gd name="connsiteY37" fmla="*/ 1027027 h 1757630"/>
                <a:gd name="connsiteX38" fmla="*/ 1694186 w 1759043"/>
                <a:gd name="connsiteY38" fmla="*/ 1092241 h 1757630"/>
                <a:gd name="connsiteX39" fmla="*/ 1718288 w 1759043"/>
                <a:gd name="connsiteY39" fmla="*/ 1148479 h 1757630"/>
                <a:gd name="connsiteX40" fmla="*/ 1717342 w 1759043"/>
                <a:gd name="connsiteY40" fmla="*/ 1154149 h 1757630"/>
                <a:gd name="connsiteX41" fmla="*/ 1650709 w 1759043"/>
                <a:gd name="connsiteY41" fmla="*/ 1201879 h 1757630"/>
                <a:gd name="connsiteX42" fmla="*/ 1534456 w 1759043"/>
                <a:gd name="connsiteY42" fmla="*/ 1187230 h 1757630"/>
                <a:gd name="connsiteX43" fmla="*/ 1475857 w 1759043"/>
                <a:gd name="connsiteY43" fmla="*/ 1217474 h 1757630"/>
                <a:gd name="connsiteX44" fmla="*/ 1474910 w 1759043"/>
                <a:gd name="connsiteY44" fmla="*/ 1287416 h 1757630"/>
                <a:gd name="connsiteX45" fmla="*/ 1550050 w 1759043"/>
                <a:gd name="connsiteY45" fmla="*/ 1386657 h 1757630"/>
                <a:gd name="connsiteX46" fmla="*/ 1550050 w 1759043"/>
                <a:gd name="connsiteY46" fmla="*/ 1451400 h 1757630"/>
                <a:gd name="connsiteX47" fmla="*/ 1547215 w 1759043"/>
                <a:gd name="connsiteY47" fmla="*/ 1454708 h 1757630"/>
                <a:gd name="connsiteX48" fmla="*/ 1465932 w 1759043"/>
                <a:gd name="connsiteY48" fmla="*/ 1470775 h 1757630"/>
                <a:gd name="connsiteX49" fmla="*/ 1365273 w 1759043"/>
                <a:gd name="connsiteY49" fmla="*/ 1414066 h 1757630"/>
                <a:gd name="connsiteX50" fmla="*/ 1296277 w 1759043"/>
                <a:gd name="connsiteY50" fmla="*/ 1423991 h 1757630"/>
                <a:gd name="connsiteX51" fmla="*/ 1274066 w 1759043"/>
                <a:gd name="connsiteY51" fmla="*/ 1486370 h 1757630"/>
                <a:gd name="connsiteX52" fmla="*/ 1306673 w 1759043"/>
                <a:gd name="connsiteY52" fmla="*/ 1612076 h 1757630"/>
                <a:gd name="connsiteX53" fmla="*/ 1288243 w 1759043"/>
                <a:gd name="connsiteY53" fmla="*/ 1659333 h 1757630"/>
                <a:gd name="connsiteX54" fmla="*/ 1255163 w 1759043"/>
                <a:gd name="connsiteY54" fmla="*/ 1676346 h 1757630"/>
                <a:gd name="connsiteX55" fmla="*/ 1205542 w 1759043"/>
                <a:gd name="connsiteY55" fmla="*/ 1662641 h 1757630"/>
                <a:gd name="connsiteX56" fmla="*/ 1127567 w 1759043"/>
                <a:gd name="connsiteY56" fmla="*/ 1563873 h 1757630"/>
                <a:gd name="connsiteX57" fmla="*/ 1026909 w 1759043"/>
                <a:gd name="connsiteY57" fmla="*/ 1555366 h 1757630"/>
                <a:gd name="connsiteX58" fmla="*/ 1013676 w 1759043"/>
                <a:gd name="connsiteY58" fmla="*/ 1581831 h 1757630"/>
                <a:gd name="connsiteX59" fmla="*/ 995719 w 1759043"/>
                <a:gd name="connsiteY59" fmla="*/ 1711790 h 1757630"/>
                <a:gd name="connsiteX60" fmla="*/ 961693 w 1759043"/>
                <a:gd name="connsiteY60" fmla="*/ 1757630 h 1757630"/>
                <a:gd name="connsiteX61" fmla="*/ 904511 w 1759043"/>
                <a:gd name="connsiteY61" fmla="*/ 1757630 h 1757630"/>
                <a:gd name="connsiteX62" fmla="*/ 879465 w 1759043"/>
                <a:gd name="connsiteY62" fmla="*/ 1722658 h 1757630"/>
                <a:gd name="connsiteX63" fmla="*/ 844021 w 1759043"/>
                <a:gd name="connsiteY63" fmla="*/ 1597426 h 1757630"/>
                <a:gd name="connsiteX64" fmla="*/ 801963 w 1759043"/>
                <a:gd name="connsiteY64" fmla="*/ 1560565 h 1757630"/>
                <a:gd name="connsiteX65" fmla="*/ 776443 w 1759043"/>
                <a:gd name="connsiteY65" fmla="*/ 1557729 h 1757630"/>
                <a:gd name="connsiteX66" fmla="*/ 732966 w 1759043"/>
                <a:gd name="connsiteY66" fmla="*/ 1581831 h 1757630"/>
                <a:gd name="connsiteX67" fmla="*/ 722097 w 1759043"/>
                <a:gd name="connsiteY67" fmla="*/ 1600261 h 1757630"/>
                <a:gd name="connsiteX68" fmla="*/ 662553 w 1759043"/>
                <a:gd name="connsiteY68" fmla="*/ 1700920 h 1757630"/>
                <a:gd name="connsiteX69" fmla="*/ 617658 w 1759043"/>
                <a:gd name="connsiteY69" fmla="*/ 1719350 h 1757630"/>
                <a:gd name="connsiteX70" fmla="*/ 581269 w 1759043"/>
                <a:gd name="connsiteY70" fmla="*/ 1707064 h 1757630"/>
                <a:gd name="connsiteX71" fmla="*/ 556696 w 1759043"/>
                <a:gd name="connsiteY71" fmla="*/ 1661224 h 1757630"/>
                <a:gd name="connsiteX72" fmla="*/ 572290 w 1759043"/>
                <a:gd name="connsiteY72" fmla="*/ 1532210 h 1757630"/>
                <a:gd name="connsiteX73" fmla="*/ 536847 w 1759043"/>
                <a:gd name="connsiteY73" fmla="*/ 1472193 h 1757630"/>
                <a:gd name="connsiteX74" fmla="*/ 471159 w 1759043"/>
                <a:gd name="connsiteY74" fmla="*/ 1475501 h 1757630"/>
                <a:gd name="connsiteX75" fmla="*/ 379007 w 1759043"/>
                <a:gd name="connsiteY75" fmla="*/ 1545443 h 1757630"/>
                <a:gd name="connsiteX76" fmla="*/ 297251 w 1759043"/>
                <a:gd name="connsiteY76" fmla="*/ 1540717 h 1757630"/>
                <a:gd name="connsiteX77" fmla="*/ 290162 w 1759043"/>
                <a:gd name="connsiteY77" fmla="*/ 1533628 h 1757630"/>
                <a:gd name="connsiteX78" fmla="*/ 283074 w 1759043"/>
                <a:gd name="connsiteY78" fmla="*/ 1476919 h 1757630"/>
                <a:gd name="connsiteX79" fmla="*/ 344509 w 1759043"/>
                <a:gd name="connsiteY79" fmla="*/ 1367281 h 1757630"/>
                <a:gd name="connsiteX80" fmla="*/ 354905 w 1759043"/>
                <a:gd name="connsiteY80" fmla="*/ 1333728 h 1757630"/>
                <a:gd name="connsiteX81" fmla="*/ 272204 w 1759043"/>
                <a:gd name="connsiteY81" fmla="*/ 1274657 h 1757630"/>
                <a:gd name="connsiteX82" fmla="*/ 145081 w 1759043"/>
                <a:gd name="connsiteY82" fmla="*/ 1307737 h 1757630"/>
                <a:gd name="connsiteX83" fmla="*/ 104440 w 1759043"/>
                <a:gd name="connsiteY83" fmla="*/ 1294032 h 1757630"/>
                <a:gd name="connsiteX84" fmla="*/ 84119 w 1759043"/>
                <a:gd name="connsiteY84" fmla="*/ 1258116 h 1757630"/>
                <a:gd name="connsiteX85" fmla="*/ 97824 w 1759043"/>
                <a:gd name="connsiteY85" fmla="*/ 1205188 h 1757630"/>
                <a:gd name="connsiteX86" fmla="*/ 191866 w 1759043"/>
                <a:gd name="connsiteY86" fmla="*/ 1130521 h 1757630"/>
                <a:gd name="connsiteX87" fmla="*/ 216913 w 1759043"/>
                <a:gd name="connsiteY87" fmla="*/ 1054436 h 1757630"/>
                <a:gd name="connsiteX88" fmla="*/ 166347 w 1759043"/>
                <a:gd name="connsiteY88" fmla="*/ 1011904 h 1757630"/>
                <a:gd name="connsiteX89" fmla="*/ 47731 w 1759043"/>
                <a:gd name="connsiteY89" fmla="*/ 995836 h 1757630"/>
                <a:gd name="connsiteX90" fmla="*/ 945 w 1759043"/>
                <a:gd name="connsiteY90" fmla="*/ 962756 h 1757630"/>
                <a:gd name="connsiteX91" fmla="*/ 0 w 1759043"/>
                <a:gd name="connsiteY91" fmla="*/ 904157 h 1757630"/>
                <a:gd name="connsiteX92" fmla="*/ 34499 w 1759043"/>
                <a:gd name="connsiteY92" fmla="*/ 879109 h 1757630"/>
                <a:gd name="connsiteX93" fmla="*/ 155478 w 1759043"/>
                <a:gd name="connsiteY93" fmla="*/ 845084 h 1757630"/>
                <a:gd name="connsiteX94" fmla="*/ 197065 w 1759043"/>
                <a:gd name="connsiteY94" fmla="*/ 798772 h 1757630"/>
                <a:gd name="connsiteX95" fmla="*/ 199428 w 1759043"/>
                <a:gd name="connsiteY95" fmla="*/ 778923 h 1757630"/>
                <a:gd name="connsiteX96" fmla="*/ 173436 w 1759043"/>
                <a:gd name="connsiteY96" fmla="*/ 730721 h 1757630"/>
                <a:gd name="connsiteX97" fmla="*/ 63798 w 1759043"/>
                <a:gd name="connsiteY97" fmla="*/ 666451 h 1757630"/>
                <a:gd name="connsiteX98" fmla="*/ 40169 w 1759043"/>
                <a:gd name="connsiteY98" fmla="*/ 608797 h 1757630"/>
                <a:gd name="connsiteX99" fmla="*/ 42532 w 1759043"/>
                <a:gd name="connsiteY99" fmla="*/ 600763 h 1757630"/>
                <a:gd name="connsiteX100" fmla="*/ 104912 w 1759043"/>
                <a:gd name="connsiteY100" fmla="*/ 557758 h 1757630"/>
                <a:gd name="connsiteX101" fmla="*/ 221166 w 1759043"/>
                <a:gd name="connsiteY101" fmla="*/ 570990 h 1757630"/>
                <a:gd name="connsiteX102" fmla="*/ 280711 w 1759043"/>
                <a:gd name="connsiteY102" fmla="*/ 543581 h 1757630"/>
                <a:gd name="connsiteX103" fmla="*/ 275985 w 1759043"/>
                <a:gd name="connsiteY103" fmla="*/ 462771 h 1757630"/>
                <a:gd name="connsiteX104" fmla="*/ 203680 w 1759043"/>
                <a:gd name="connsiteY104" fmla="*/ 366837 h 1757630"/>
                <a:gd name="connsiteX105" fmla="*/ 203680 w 1759043"/>
                <a:gd name="connsiteY105" fmla="*/ 313436 h 1757630"/>
                <a:gd name="connsiteX106" fmla="*/ 227309 w 1759043"/>
                <a:gd name="connsiteY106" fmla="*/ 286972 h 1757630"/>
                <a:gd name="connsiteX107" fmla="*/ 277875 w 1759043"/>
                <a:gd name="connsiteY107" fmla="*/ 281301 h 1757630"/>
                <a:gd name="connsiteX108" fmla="*/ 385150 w 1759043"/>
                <a:gd name="connsiteY108" fmla="*/ 341790 h 1757630"/>
                <a:gd name="connsiteX109" fmla="*/ 481083 w 1759043"/>
                <a:gd name="connsiteY109" fmla="*/ 314854 h 1757630"/>
                <a:gd name="connsiteX110" fmla="*/ 483446 w 1759043"/>
                <a:gd name="connsiteY110" fmla="*/ 273267 h 1757630"/>
                <a:gd name="connsiteX111" fmla="*/ 452256 w 1759043"/>
                <a:gd name="connsiteY111" fmla="*/ 152760 h 1757630"/>
                <a:gd name="connsiteX112" fmla="*/ 474939 w 1759043"/>
                <a:gd name="connsiteY112" fmla="*/ 96996 h 1757630"/>
                <a:gd name="connsiteX113" fmla="*/ 492425 w 1759043"/>
                <a:gd name="connsiteY113" fmla="*/ 87545 h 1757630"/>
                <a:gd name="connsiteX114" fmla="*/ 557640 w 1759043"/>
                <a:gd name="connsiteY114" fmla="*/ 103612 h 1757630"/>
                <a:gd name="connsiteX115" fmla="*/ 632780 w 1759043"/>
                <a:gd name="connsiteY115" fmla="*/ 199072 h 1757630"/>
                <a:gd name="connsiteX116" fmla="*/ 735329 w 1759043"/>
                <a:gd name="connsiteY116" fmla="*/ 198600 h 1757630"/>
                <a:gd name="connsiteX117" fmla="*/ 747617 w 1759043"/>
                <a:gd name="connsiteY117" fmla="*/ 155123 h 1757630"/>
                <a:gd name="connsiteX118" fmla="*/ 762739 w 1759043"/>
                <a:gd name="connsiteY118" fmla="*/ 44540 h 1757630"/>
                <a:gd name="connsiteX119" fmla="*/ 803852 w 1759043"/>
                <a:gd name="connsiteY119" fmla="*/ 2009 h 1757630"/>
                <a:gd name="connsiteX120" fmla="*/ 840714 w 1759043"/>
                <a:gd name="connsiteY120" fmla="*/ 591 h 17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759043" h="1757630">
                  <a:moveTo>
                    <a:pt x="878992" y="397674"/>
                  </a:moveTo>
                  <a:cubicBezTo>
                    <a:pt x="614472" y="397674"/>
                    <a:pt x="400037" y="612109"/>
                    <a:pt x="400037" y="876629"/>
                  </a:cubicBezTo>
                  <a:cubicBezTo>
                    <a:pt x="400037" y="1141149"/>
                    <a:pt x="614472" y="1355584"/>
                    <a:pt x="878992" y="1355584"/>
                  </a:cubicBezTo>
                  <a:cubicBezTo>
                    <a:pt x="1143512" y="1355584"/>
                    <a:pt x="1357947" y="1141149"/>
                    <a:pt x="1357947" y="876629"/>
                  </a:cubicBezTo>
                  <a:cubicBezTo>
                    <a:pt x="1357947" y="612109"/>
                    <a:pt x="1143512" y="397674"/>
                    <a:pt x="878992" y="397674"/>
                  </a:cubicBezTo>
                  <a:close/>
                  <a:moveTo>
                    <a:pt x="840714" y="591"/>
                  </a:moveTo>
                  <a:cubicBezTo>
                    <a:pt x="858671" y="1536"/>
                    <a:pt x="870959" y="10987"/>
                    <a:pt x="875684" y="28945"/>
                  </a:cubicBezTo>
                  <a:cubicBezTo>
                    <a:pt x="887026" y="69114"/>
                    <a:pt x="898840" y="109755"/>
                    <a:pt x="910182" y="149924"/>
                  </a:cubicBezTo>
                  <a:cubicBezTo>
                    <a:pt x="921997" y="191039"/>
                    <a:pt x="956022" y="210415"/>
                    <a:pt x="998082" y="199545"/>
                  </a:cubicBezTo>
                  <a:cubicBezTo>
                    <a:pt x="1011786" y="196237"/>
                    <a:pt x="1019820" y="186313"/>
                    <a:pt x="1026436" y="174971"/>
                  </a:cubicBezTo>
                  <a:cubicBezTo>
                    <a:pt x="1048175" y="137638"/>
                    <a:pt x="1070386" y="100304"/>
                    <a:pt x="1092597" y="62971"/>
                  </a:cubicBezTo>
                  <a:cubicBezTo>
                    <a:pt x="1106774" y="38869"/>
                    <a:pt x="1119061" y="33671"/>
                    <a:pt x="1145998" y="40760"/>
                  </a:cubicBezTo>
                  <a:cubicBezTo>
                    <a:pt x="1199872" y="54464"/>
                    <a:pt x="1206960" y="66279"/>
                    <a:pt x="1198927" y="126296"/>
                  </a:cubicBezTo>
                  <a:cubicBezTo>
                    <a:pt x="1194201" y="162212"/>
                    <a:pt x="1189947" y="198127"/>
                    <a:pt x="1185694" y="234044"/>
                  </a:cubicBezTo>
                  <a:cubicBezTo>
                    <a:pt x="1185221" y="237824"/>
                    <a:pt x="1185221" y="241604"/>
                    <a:pt x="1185694" y="245385"/>
                  </a:cubicBezTo>
                  <a:cubicBezTo>
                    <a:pt x="1191838" y="283664"/>
                    <a:pt x="1249964" y="310128"/>
                    <a:pt x="1281627" y="287917"/>
                  </a:cubicBezTo>
                  <a:cubicBezTo>
                    <a:pt x="1317543" y="262398"/>
                    <a:pt x="1352041" y="235461"/>
                    <a:pt x="1387012" y="208997"/>
                  </a:cubicBezTo>
                  <a:cubicBezTo>
                    <a:pt x="1412530" y="189621"/>
                    <a:pt x="1425290" y="190094"/>
                    <a:pt x="1450809" y="209942"/>
                  </a:cubicBezTo>
                  <a:cubicBezTo>
                    <a:pt x="1454118" y="212778"/>
                    <a:pt x="1457425" y="215140"/>
                    <a:pt x="1460733" y="218448"/>
                  </a:cubicBezTo>
                  <a:cubicBezTo>
                    <a:pt x="1490506" y="246803"/>
                    <a:pt x="1491924" y="255310"/>
                    <a:pt x="1471603" y="291225"/>
                  </a:cubicBezTo>
                  <a:cubicBezTo>
                    <a:pt x="1452228" y="325723"/>
                    <a:pt x="1433796" y="360693"/>
                    <a:pt x="1413476" y="394719"/>
                  </a:cubicBezTo>
                  <a:cubicBezTo>
                    <a:pt x="1398826" y="419766"/>
                    <a:pt x="1405442" y="440559"/>
                    <a:pt x="1421510" y="461825"/>
                  </a:cubicBezTo>
                  <a:cubicBezTo>
                    <a:pt x="1437578" y="483091"/>
                    <a:pt x="1456007" y="493488"/>
                    <a:pt x="1482945" y="486399"/>
                  </a:cubicBezTo>
                  <a:cubicBezTo>
                    <a:pt x="1524531" y="475530"/>
                    <a:pt x="1566118" y="465133"/>
                    <a:pt x="1607232" y="453791"/>
                  </a:cubicBezTo>
                  <a:cubicBezTo>
                    <a:pt x="1633696" y="446702"/>
                    <a:pt x="1645511" y="450956"/>
                    <a:pt x="1660161" y="474112"/>
                  </a:cubicBezTo>
                  <a:cubicBezTo>
                    <a:pt x="1666777" y="484037"/>
                    <a:pt x="1672447" y="494433"/>
                    <a:pt x="1676228" y="505775"/>
                  </a:cubicBezTo>
                  <a:cubicBezTo>
                    <a:pt x="1683317" y="526096"/>
                    <a:pt x="1680008" y="538855"/>
                    <a:pt x="1662996" y="552559"/>
                  </a:cubicBezTo>
                  <a:cubicBezTo>
                    <a:pt x="1627553" y="580914"/>
                    <a:pt x="1592582" y="609269"/>
                    <a:pt x="1556667" y="637151"/>
                  </a:cubicBezTo>
                  <a:cubicBezTo>
                    <a:pt x="1538708" y="650855"/>
                    <a:pt x="1533982" y="667869"/>
                    <a:pt x="1537763" y="688662"/>
                  </a:cubicBezTo>
                  <a:cubicBezTo>
                    <a:pt x="1539182" y="695750"/>
                    <a:pt x="1541545" y="702366"/>
                    <a:pt x="1543434" y="709455"/>
                  </a:cubicBezTo>
                  <a:cubicBezTo>
                    <a:pt x="1549578" y="731666"/>
                    <a:pt x="1564227" y="743953"/>
                    <a:pt x="1586911" y="746789"/>
                  </a:cubicBezTo>
                  <a:cubicBezTo>
                    <a:pt x="1629916" y="752460"/>
                    <a:pt x="1672920" y="758603"/>
                    <a:pt x="1715452" y="764274"/>
                  </a:cubicBezTo>
                  <a:cubicBezTo>
                    <a:pt x="1740971" y="767582"/>
                    <a:pt x="1754203" y="779869"/>
                    <a:pt x="1757039" y="805388"/>
                  </a:cubicBezTo>
                  <a:cubicBezTo>
                    <a:pt x="1758457" y="817675"/>
                    <a:pt x="1759874" y="829962"/>
                    <a:pt x="1758457" y="842249"/>
                  </a:cubicBezTo>
                  <a:cubicBezTo>
                    <a:pt x="1756093" y="861624"/>
                    <a:pt x="1746169" y="872494"/>
                    <a:pt x="1728212" y="877692"/>
                  </a:cubicBezTo>
                  <a:cubicBezTo>
                    <a:pt x="1688042" y="889034"/>
                    <a:pt x="1647401" y="900375"/>
                    <a:pt x="1607232" y="912190"/>
                  </a:cubicBezTo>
                  <a:cubicBezTo>
                    <a:pt x="1568008" y="923532"/>
                    <a:pt x="1550050" y="953304"/>
                    <a:pt x="1558085" y="993946"/>
                  </a:cubicBezTo>
                  <a:cubicBezTo>
                    <a:pt x="1560919" y="1009541"/>
                    <a:pt x="1569899" y="1019465"/>
                    <a:pt x="1583130" y="1027027"/>
                  </a:cubicBezTo>
                  <a:cubicBezTo>
                    <a:pt x="1619992" y="1048765"/>
                    <a:pt x="1656852" y="1070503"/>
                    <a:pt x="1694186" y="1092241"/>
                  </a:cubicBezTo>
                  <a:cubicBezTo>
                    <a:pt x="1721596" y="1108310"/>
                    <a:pt x="1725849" y="1117761"/>
                    <a:pt x="1718288" y="1148479"/>
                  </a:cubicBezTo>
                  <a:cubicBezTo>
                    <a:pt x="1717815" y="1150369"/>
                    <a:pt x="1717815" y="1152259"/>
                    <a:pt x="1717342" y="1154149"/>
                  </a:cubicBezTo>
                  <a:cubicBezTo>
                    <a:pt x="1706000" y="1191483"/>
                    <a:pt x="1693241" y="1209914"/>
                    <a:pt x="1650709" y="1201879"/>
                  </a:cubicBezTo>
                  <a:cubicBezTo>
                    <a:pt x="1612431" y="1194318"/>
                    <a:pt x="1573207" y="1192901"/>
                    <a:pt x="1534456" y="1187230"/>
                  </a:cubicBezTo>
                  <a:cubicBezTo>
                    <a:pt x="1507046" y="1183449"/>
                    <a:pt x="1489088" y="1194318"/>
                    <a:pt x="1475857" y="1217474"/>
                  </a:cubicBezTo>
                  <a:cubicBezTo>
                    <a:pt x="1462151" y="1241103"/>
                    <a:pt x="1456007" y="1263314"/>
                    <a:pt x="1474910" y="1287416"/>
                  </a:cubicBezTo>
                  <a:cubicBezTo>
                    <a:pt x="1500430" y="1320024"/>
                    <a:pt x="1525004" y="1353577"/>
                    <a:pt x="1550050" y="1386657"/>
                  </a:cubicBezTo>
                  <a:cubicBezTo>
                    <a:pt x="1570844" y="1413594"/>
                    <a:pt x="1570844" y="1424463"/>
                    <a:pt x="1550050" y="1451400"/>
                  </a:cubicBezTo>
                  <a:cubicBezTo>
                    <a:pt x="1549105" y="1452345"/>
                    <a:pt x="1548160" y="1453763"/>
                    <a:pt x="1547215" y="1454708"/>
                  </a:cubicBezTo>
                  <a:cubicBezTo>
                    <a:pt x="1519805" y="1484008"/>
                    <a:pt x="1508936" y="1496767"/>
                    <a:pt x="1465932" y="1470775"/>
                  </a:cubicBezTo>
                  <a:cubicBezTo>
                    <a:pt x="1432852" y="1450927"/>
                    <a:pt x="1397881" y="1433914"/>
                    <a:pt x="1365273" y="1414066"/>
                  </a:cubicBezTo>
                  <a:cubicBezTo>
                    <a:pt x="1338336" y="1397999"/>
                    <a:pt x="1317543" y="1407450"/>
                    <a:pt x="1296277" y="1423991"/>
                  </a:cubicBezTo>
                  <a:cubicBezTo>
                    <a:pt x="1275011" y="1440058"/>
                    <a:pt x="1266504" y="1459434"/>
                    <a:pt x="1274066" y="1486370"/>
                  </a:cubicBezTo>
                  <a:cubicBezTo>
                    <a:pt x="1285880" y="1527958"/>
                    <a:pt x="1296277" y="1570016"/>
                    <a:pt x="1306673" y="1612076"/>
                  </a:cubicBezTo>
                  <a:cubicBezTo>
                    <a:pt x="1312345" y="1634759"/>
                    <a:pt x="1307619" y="1647047"/>
                    <a:pt x="1288243" y="1659333"/>
                  </a:cubicBezTo>
                  <a:cubicBezTo>
                    <a:pt x="1277847" y="1665949"/>
                    <a:pt x="1266977" y="1672093"/>
                    <a:pt x="1255163" y="1676346"/>
                  </a:cubicBezTo>
                  <a:cubicBezTo>
                    <a:pt x="1234370" y="1683907"/>
                    <a:pt x="1219247" y="1680126"/>
                    <a:pt x="1205542" y="1662641"/>
                  </a:cubicBezTo>
                  <a:cubicBezTo>
                    <a:pt x="1179550" y="1630034"/>
                    <a:pt x="1153559" y="1596953"/>
                    <a:pt x="1127567" y="1563873"/>
                  </a:cubicBezTo>
                  <a:cubicBezTo>
                    <a:pt x="1102520" y="1532683"/>
                    <a:pt x="1057154" y="1528430"/>
                    <a:pt x="1026909" y="1555366"/>
                  </a:cubicBezTo>
                  <a:cubicBezTo>
                    <a:pt x="1018874" y="1562455"/>
                    <a:pt x="1015095" y="1571434"/>
                    <a:pt x="1013676" y="1581831"/>
                  </a:cubicBezTo>
                  <a:cubicBezTo>
                    <a:pt x="1007533" y="1625308"/>
                    <a:pt x="1000444" y="1668312"/>
                    <a:pt x="995719" y="1711790"/>
                  </a:cubicBezTo>
                  <a:cubicBezTo>
                    <a:pt x="992883" y="1734473"/>
                    <a:pt x="983904" y="1750541"/>
                    <a:pt x="961693" y="1757630"/>
                  </a:cubicBezTo>
                  <a:cubicBezTo>
                    <a:pt x="942790" y="1757630"/>
                    <a:pt x="923414" y="1757630"/>
                    <a:pt x="904511" y="1757630"/>
                  </a:cubicBezTo>
                  <a:cubicBezTo>
                    <a:pt x="891279" y="1749595"/>
                    <a:pt x="883718" y="1737781"/>
                    <a:pt x="879465" y="1722658"/>
                  </a:cubicBezTo>
                  <a:cubicBezTo>
                    <a:pt x="868123" y="1681072"/>
                    <a:pt x="855363" y="1639485"/>
                    <a:pt x="844021" y="1597426"/>
                  </a:cubicBezTo>
                  <a:cubicBezTo>
                    <a:pt x="837878" y="1575215"/>
                    <a:pt x="824174" y="1563401"/>
                    <a:pt x="801963" y="1560565"/>
                  </a:cubicBezTo>
                  <a:cubicBezTo>
                    <a:pt x="793456" y="1559620"/>
                    <a:pt x="784949" y="1558202"/>
                    <a:pt x="776443" y="1557729"/>
                  </a:cubicBezTo>
                  <a:cubicBezTo>
                    <a:pt x="756595" y="1556312"/>
                    <a:pt x="742891" y="1565291"/>
                    <a:pt x="732966" y="1581831"/>
                  </a:cubicBezTo>
                  <a:cubicBezTo>
                    <a:pt x="729185" y="1587975"/>
                    <a:pt x="725877" y="1594117"/>
                    <a:pt x="722097" y="1600261"/>
                  </a:cubicBezTo>
                  <a:cubicBezTo>
                    <a:pt x="702248" y="1633814"/>
                    <a:pt x="682873" y="1667840"/>
                    <a:pt x="662553" y="1700920"/>
                  </a:cubicBezTo>
                  <a:cubicBezTo>
                    <a:pt x="651683" y="1719350"/>
                    <a:pt x="638450" y="1724076"/>
                    <a:pt x="617658" y="1719350"/>
                  </a:cubicBezTo>
                  <a:cubicBezTo>
                    <a:pt x="604898" y="1716515"/>
                    <a:pt x="593084" y="1712262"/>
                    <a:pt x="581269" y="1707064"/>
                  </a:cubicBezTo>
                  <a:cubicBezTo>
                    <a:pt x="560476" y="1697139"/>
                    <a:pt x="553860" y="1684380"/>
                    <a:pt x="556696" y="1661224"/>
                  </a:cubicBezTo>
                  <a:cubicBezTo>
                    <a:pt x="561893" y="1618219"/>
                    <a:pt x="566147" y="1575215"/>
                    <a:pt x="572290" y="1532210"/>
                  </a:cubicBezTo>
                  <a:cubicBezTo>
                    <a:pt x="576543" y="1501966"/>
                    <a:pt x="560476" y="1485426"/>
                    <a:pt x="536847" y="1472193"/>
                  </a:cubicBezTo>
                  <a:cubicBezTo>
                    <a:pt x="513691" y="1459434"/>
                    <a:pt x="492898" y="1457543"/>
                    <a:pt x="471159" y="1475501"/>
                  </a:cubicBezTo>
                  <a:cubicBezTo>
                    <a:pt x="440914" y="1499603"/>
                    <a:pt x="409251" y="1521814"/>
                    <a:pt x="379007" y="1545443"/>
                  </a:cubicBezTo>
                  <a:cubicBezTo>
                    <a:pt x="348290" y="1569544"/>
                    <a:pt x="335057" y="1574742"/>
                    <a:pt x="297251" y="1540717"/>
                  </a:cubicBezTo>
                  <a:cubicBezTo>
                    <a:pt x="294888" y="1538354"/>
                    <a:pt x="292525" y="1535991"/>
                    <a:pt x="290162" y="1533628"/>
                  </a:cubicBezTo>
                  <a:cubicBezTo>
                    <a:pt x="271732" y="1514725"/>
                    <a:pt x="269841" y="1500075"/>
                    <a:pt x="283074" y="1476919"/>
                  </a:cubicBezTo>
                  <a:cubicBezTo>
                    <a:pt x="303395" y="1440531"/>
                    <a:pt x="324187" y="1403669"/>
                    <a:pt x="344509" y="1367281"/>
                  </a:cubicBezTo>
                  <a:cubicBezTo>
                    <a:pt x="350179" y="1356885"/>
                    <a:pt x="356323" y="1346488"/>
                    <a:pt x="354905" y="1333728"/>
                  </a:cubicBezTo>
                  <a:cubicBezTo>
                    <a:pt x="351597" y="1295450"/>
                    <a:pt x="309065" y="1265205"/>
                    <a:pt x="272204" y="1274657"/>
                  </a:cubicBezTo>
                  <a:cubicBezTo>
                    <a:pt x="229672" y="1285525"/>
                    <a:pt x="187140" y="1296395"/>
                    <a:pt x="145081" y="1307737"/>
                  </a:cubicBezTo>
                  <a:cubicBezTo>
                    <a:pt x="128069" y="1312462"/>
                    <a:pt x="115309" y="1307264"/>
                    <a:pt x="104440" y="1294032"/>
                  </a:cubicBezTo>
                  <a:cubicBezTo>
                    <a:pt x="95461" y="1283162"/>
                    <a:pt x="89790" y="1270876"/>
                    <a:pt x="84119" y="1258116"/>
                  </a:cubicBezTo>
                  <a:cubicBezTo>
                    <a:pt x="74668" y="1235905"/>
                    <a:pt x="78921" y="1219837"/>
                    <a:pt x="97824" y="1205188"/>
                  </a:cubicBezTo>
                  <a:cubicBezTo>
                    <a:pt x="129014" y="1180141"/>
                    <a:pt x="160676" y="1155567"/>
                    <a:pt x="191866" y="1130521"/>
                  </a:cubicBezTo>
                  <a:cubicBezTo>
                    <a:pt x="224946" y="1105002"/>
                    <a:pt x="227782" y="1094132"/>
                    <a:pt x="216913" y="1054436"/>
                  </a:cubicBezTo>
                  <a:cubicBezTo>
                    <a:pt x="209352" y="1028444"/>
                    <a:pt x="193757" y="1014739"/>
                    <a:pt x="166347" y="1011904"/>
                  </a:cubicBezTo>
                  <a:cubicBezTo>
                    <a:pt x="126651" y="1007650"/>
                    <a:pt x="87427" y="1000090"/>
                    <a:pt x="47731" y="995836"/>
                  </a:cubicBezTo>
                  <a:cubicBezTo>
                    <a:pt x="25047" y="993473"/>
                    <a:pt x="8980" y="984495"/>
                    <a:pt x="945" y="962756"/>
                  </a:cubicBezTo>
                  <a:cubicBezTo>
                    <a:pt x="0" y="942435"/>
                    <a:pt x="0" y="923532"/>
                    <a:pt x="0" y="904157"/>
                  </a:cubicBezTo>
                  <a:cubicBezTo>
                    <a:pt x="7562" y="889979"/>
                    <a:pt x="19376" y="882891"/>
                    <a:pt x="34499" y="879109"/>
                  </a:cubicBezTo>
                  <a:cubicBezTo>
                    <a:pt x="75140" y="868241"/>
                    <a:pt x="114837" y="855954"/>
                    <a:pt x="155478" y="845084"/>
                  </a:cubicBezTo>
                  <a:cubicBezTo>
                    <a:pt x="180051" y="838469"/>
                    <a:pt x="194702" y="824763"/>
                    <a:pt x="197065" y="798772"/>
                  </a:cubicBezTo>
                  <a:cubicBezTo>
                    <a:pt x="197538" y="792156"/>
                    <a:pt x="198482" y="785540"/>
                    <a:pt x="199428" y="778923"/>
                  </a:cubicBezTo>
                  <a:cubicBezTo>
                    <a:pt x="201791" y="756713"/>
                    <a:pt x="191866" y="741590"/>
                    <a:pt x="173436" y="730721"/>
                  </a:cubicBezTo>
                  <a:cubicBezTo>
                    <a:pt x="136575" y="709455"/>
                    <a:pt x="100187" y="687717"/>
                    <a:pt x="63798" y="666451"/>
                  </a:cubicBezTo>
                  <a:cubicBezTo>
                    <a:pt x="36861" y="650855"/>
                    <a:pt x="32136" y="639041"/>
                    <a:pt x="40169" y="608797"/>
                  </a:cubicBezTo>
                  <a:cubicBezTo>
                    <a:pt x="41114" y="605961"/>
                    <a:pt x="41587" y="603126"/>
                    <a:pt x="42532" y="600763"/>
                  </a:cubicBezTo>
                  <a:cubicBezTo>
                    <a:pt x="54346" y="561539"/>
                    <a:pt x="64743" y="553977"/>
                    <a:pt x="104912" y="557758"/>
                  </a:cubicBezTo>
                  <a:cubicBezTo>
                    <a:pt x="143663" y="561539"/>
                    <a:pt x="182414" y="565792"/>
                    <a:pt x="221166" y="570990"/>
                  </a:cubicBezTo>
                  <a:cubicBezTo>
                    <a:pt x="251883" y="574771"/>
                    <a:pt x="265115" y="569572"/>
                    <a:pt x="280711" y="543581"/>
                  </a:cubicBezTo>
                  <a:cubicBezTo>
                    <a:pt x="302921" y="507665"/>
                    <a:pt x="301977" y="496323"/>
                    <a:pt x="275985" y="462771"/>
                  </a:cubicBezTo>
                  <a:cubicBezTo>
                    <a:pt x="251411" y="431107"/>
                    <a:pt x="227309" y="398973"/>
                    <a:pt x="203680" y="366837"/>
                  </a:cubicBezTo>
                  <a:cubicBezTo>
                    <a:pt x="189503" y="347934"/>
                    <a:pt x="189503" y="332339"/>
                    <a:pt x="203680" y="313436"/>
                  </a:cubicBezTo>
                  <a:cubicBezTo>
                    <a:pt x="210769" y="303984"/>
                    <a:pt x="218331" y="294533"/>
                    <a:pt x="227309" y="286972"/>
                  </a:cubicBezTo>
                  <a:cubicBezTo>
                    <a:pt x="245267" y="271850"/>
                    <a:pt x="257555" y="269959"/>
                    <a:pt x="277875" y="281301"/>
                  </a:cubicBezTo>
                  <a:cubicBezTo>
                    <a:pt x="313791" y="301149"/>
                    <a:pt x="350653" y="319579"/>
                    <a:pt x="385150" y="341790"/>
                  </a:cubicBezTo>
                  <a:cubicBezTo>
                    <a:pt x="424847" y="367310"/>
                    <a:pt x="452256" y="350297"/>
                    <a:pt x="481083" y="314854"/>
                  </a:cubicBezTo>
                  <a:cubicBezTo>
                    <a:pt x="490535" y="303039"/>
                    <a:pt x="487227" y="287444"/>
                    <a:pt x="483446" y="273267"/>
                  </a:cubicBezTo>
                  <a:cubicBezTo>
                    <a:pt x="473049" y="233098"/>
                    <a:pt x="462653" y="192929"/>
                    <a:pt x="452256" y="152760"/>
                  </a:cubicBezTo>
                  <a:cubicBezTo>
                    <a:pt x="444695" y="123933"/>
                    <a:pt x="449420" y="112118"/>
                    <a:pt x="474939" y="96996"/>
                  </a:cubicBezTo>
                  <a:cubicBezTo>
                    <a:pt x="480610" y="93688"/>
                    <a:pt x="486281" y="90380"/>
                    <a:pt x="492425" y="87545"/>
                  </a:cubicBezTo>
                  <a:cubicBezTo>
                    <a:pt x="523142" y="73367"/>
                    <a:pt x="536847" y="76675"/>
                    <a:pt x="557640" y="103612"/>
                  </a:cubicBezTo>
                  <a:cubicBezTo>
                    <a:pt x="582687" y="135275"/>
                    <a:pt x="607733" y="167410"/>
                    <a:pt x="632780" y="199072"/>
                  </a:cubicBezTo>
                  <a:cubicBezTo>
                    <a:pt x="656409" y="228372"/>
                    <a:pt x="711700" y="228372"/>
                    <a:pt x="735329" y="198600"/>
                  </a:cubicBezTo>
                  <a:cubicBezTo>
                    <a:pt x="745254" y="185841"/>
                    <a:pt x="745254" y="169773"/>
                    <a:pt x="747617" y="155123"/>
                  </a:cubicBezTo>
                  <a:cubicBezTo>
                    <a:pt x="753287" y="118262"/>
                    <a:pt x="758013" y="81401"/>
                    <a:pt x="762739" y="44540"/>
                  </a:cubicBezTo>
                  <a:cubicBezTo>
                    <a:pt x="766520" y="15240"/>
                    <a:pt x="774553" y="7206"/>
                    <a:pt x="803852" y="2009"/>
                  </a:cubicBezTo>
                  <a:cubicBezTo>
                    <a:pt x="816140" y="-355"/>
                    <a:pt x="828427" y="-355"/>
                    <a:pt x="840714" y="591"/>
                  </a:cubicBezTo>
                  <a:close/>
                </a:path>
              </a:pathLst>
            </a:custGeom>
            <a:solidFill>
              <a:srgbClr val="FFC000"/>
            </a:solidFill>
            <a:ln w="5155" cap="flat">
              <a:noFill/>
              <a:prstDash val="solid"/>
              <a:miter/>
            </a:ln>
          </p:spPr>
          <p:txBody>
            <a:bodyPr wrap="square" rtlCol="0" anchor="ctr">
              <a:noAutofit/>
            </a:bodyPr>
            <a:lstStyle/>
            <a:p>
              <a:pPr defTabSz="914446">
                <a:defRPr/>
              </a:pPr>
              <a:endParaRPr lang="en-US" dirty="0">
                <a:solidFill>
                  <a:prstClr val="black"/>
                </a:solidFill>
                <a:latin typeface="Arial"/>
                <a:ea typeface="Arial Unicode MS"/>
              </a:endParaRPr>
            </a:p>
          </p:txBody>
        </p:sp>
        <p:sp>
          <p:nvSpPr>
            <p:cNvPr id="70" name="Rectangle 16">
              <a:extLst>
                <a:ext uri="{FF2B5EF4-FFF2-40B4-BE49-F238E27FC236}">
                  <a16:creationId xmlns:a16="http://schemas.microsoft.com/office/drawing/2014/main" id="{14A344F8-C2F9-3D83-AE81-6A8459ECA32F}"/>
                </a:ext>
              </a:extLst>
            </p:cNvPr>
            <p:cNvSpPr/>
            <p:nvPr/>
          </p:nvSpPr>
          <p:spPr>
            <a:xfrm rot="2700000">
              <a:off x="4082615" y="2668832"/>
              <a:ext cx="294947" cy="52878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446">
                <a:defRPr/>
              </a:pPr>
              <a:endParaRPr lang="ko-KR" altLang="en-US">
                <a:solidFill>
                  <a:prstClr val="white"/>
                </a:solidFill>
                <a:latin typeface="Arial"/>
                <a:ea typeface="Arial Unicode MS"/>
              </a:endParaRPr>
            </a:p>
          </p:txBody>
        </p:sp>
      </p:grpSp>
      <p:grpSp>
        <p:nvGrpSpPr>
          <p:cNvPr id="71" name="Group 70">
            <a:extLst>
              <a:ext uri="{FF2B5EF4-FFF2-40B4-BE49-F238E27FC236}">
                <a16:creationId xmlns:a16="http://schemas.microsoft.com/office/drawing/2014/main" id="{DE537260-16BA-CF2C-112C-95CE21960124}"/>
              </a:ext>
            </a:extLst>
          </p:cNvPr>
          <p:cNvGrpSpPr/>
          <p:nvPr/>
        </p:nvGrpSpPr>
        <p:grpSpPr>
          <a:xfrm>
            <a:off x="5335960" y="5124454"/>
            <a:ext cx="1440000" cy="1440000"/>
            <a:chOff x="3530679" y="4247469"/>
            <a:chExt cx="1759043" cy="1757630"/>
          </a:xfrm>
        </p:grpSpPr>
        <p:sp>
          <p:nvSpPr>
            <p:cNvPr id="72" name="Freeform: Shape 16">
              <a:extLst>
                <a:ext uri="{FF2B5EF4-FFF2-40B4-BE49-F238E27FC236}">
                  <a16:creationId xmlns:a16="http://schemas.microsoft.com/office/drawing/2014/main" id="{538444AE-461B-051E-1A75-0587982AD573}"/>
                </a:ext>
              </a:extLst>
            </p:cNvPr>
            <p:cNvSpPr/>
            <p:nvPr/>
          </p:nvSpPr>
          <p:spPr>
            <a:xfrm>
              <a:off x="3530679" y="4247469"/>
              <a:ext cx="1759043" cy="1757630"/>
            </a:xfrm>
            <a:custGeom>
              <a:avLst/>
              <a:gdLst>
                <a:gd name="connsiteX0" fmla="*/ 878992 w 1759043"/>
                <a:gd name="connsiteY0" fmla="*/ 397674 h 1757630"/>
                <a:gd name="connsiteX1" fmla="*/ 400037 w 1759043"/>
                <a:gd name="connsiteY1" fmla="*/ 876629 h 1757630"/>
                <a:gd name="connsiteX2" fmla="*/ 878992 w 1759043"/>
                <a:gd name="connsiteY2" fmla="*/ 1355584 h 1757630"/>
                <a:gd name="connsiteX3" fmla="*/ 1357947 w 1759043"/>
                <a:gd name="connsiteY3" fmla="*/ 876629 h 1757630"/>
                <a:gd name="connsiteX4" fmla="*/ 878992 w 1759043"/>
                <a:gd name="connsiteY4" fmla="*/ 397674 h 1757630"/>
                <a:gd name="connsiteX5" fmla="*/ 840714 w 1759043"/>
                <a:gd name="connsiteY5" fmla="*/ 591 h 1757630"/>
                <a:gd name="connsiteX6" fmla="*/ 875684 w 1759043"/>
                <a:gd name="connsiteY6" fmla="*/ 28945 h 1757630"/>
                <a:gd name="connsiteX7" fmla="*/ 910182 w 1759043"/>
                <a:gd name="connsiteY7" fmla="*/ 149924 h 1757630"/>
                <a:gd name="connsiteX8" fmla="*/ 998082 w 1759043"/>
                <a:gd name="connsiteY8" fmla="*/ 199545 h 1757630"/>
                <a:gd name="connsiteX9" fmla="*/ 1026436 w 1759043"/>
                <a:gd name="connsiteY9" fmla="*/ 174971 h 1757630"/>
                <a:gd name="connsiteX10" fmla="*/ 1092597 w 1759043"/>
                <a:gd name="connsiteY10" fmla="*/ 62971 h 1757630"/>
                <a:gd name="connsiteX11" fmla="*/ 1145998 w 1759043"/>
                <a:gd name="connsiteY11" fmla="*/ 40760 h 1757630"/>
                <a:gd name="connsiteX12" fmla="*/ 1198927 w 1759043"/>
                <a:gd name="connsiteY12" fmla="*/ 126296 h 1757630"/>
                <a:gd name="connsiteX13" fmla="*/ 1185694 w 1759043"/>
                <a:gd name="connsiteY13" fmla="*/ 234044 h 1757630"/>
                <a:gd name="connsiteX14" fmla="*/ 1185694 w 1759043"/>
                <a:gd name="connsiteY14" fmla="*/ 245385 h 1757630"/>
                <a:gd name="connsiteX15" fmla="*/ 1281627 w 1759043"/>
                <a:gd name="connsiteY15" fmla="*/ 287917 h 1757630"/>
                <a:gd name="connsiteX16" fmla="*/ 1387012 w 1759043"/>
                <a:gd name="connsiteY16" fmla="*/ 208997 h 1757630"/>
                <a:gd name="connsiteX17" fmla="*/ 1450809 w 1759043"/>
                <a:gd name="connsiteY17" fmla="*/ 209942 h 1757630"/>
                <a:gd name="connsiteX18" fmla="*/ 1460733 w 1759043"/>
                <a:gd name="connsiteY18" fmla="*/ 218448 h 1757630"/>
                <a:gd name="connsiteX19" fmla="*/ 1471603 w 1759043"/>
                <a:gd name="connsiteY19" fmla="*/ 291225 h 1757630"/>
                <a:gd name="connsiteX20" fmla="*/ 1413476 w 1759043"/>
                <a:gd name="connsiteY20" fmla="*/ 394719 h 1757630"/>
                <a:gd name="connsiteX21" fmla="*/ 1421510 w 1759043"/>
                <a:gd name="connsiteY21" fmla="*/ 461825 h 1757630"/>
                <a:gd name="connsiteX22" fmla="*/ 1482945 w 1759043"/>
                <a:gd name="connsiteY22" fmla="*/ 486399 h 1757630"/>
                <a:gd name="connsiteX23" fmla="*/ 1607232 w 1759043"/>
                <a:gd name="connsiteY23" fmla="*/ 453791 h 1757630"/>
                <a:gd name="connsiteX24" fmla="*/ 1660161 w 1759043"/>
                <a:gd name="connsiteY24" fmla="*/ 474112 h 1757630"/>
                <a:gd name="connsiteX25" fmla="*/ 1676228 w 1759043"/>
                <a:gd name="connsiteY25" fmla="*/ 505775 h 1757630"/>
                <a:gd name="connsiteX26" fmla="*/ 1662996 w 1759043"/>
                <a:gd name="connsiteY26" fmla="*/ 552559 h 1757630"/>
                <a:gd name="connsiteX27" fmla="*/ 1556667 w 1759043"/>
                <a:gd name="connsiteY27" fmla="*/ 637151 h 1757630"/>
                <a:gd name="connsiteX28" fmla="*/ 1537763 w 1759043"/>
                <a:gd name="connsiteY28" fmla="*/ 688662 h 1757630"/>
                <a:gd name="connsiteX29" fmla="*/ 1543434 w 1759043"/>
                <a:gd name="connsiteY29" fmla="*/ 709455 h 1757630"/>
                <a:gd name="connsiteX30" fmla="*/ 1586911 w 1759043"/>
                <a:gd name="connsiteY30" fmla="*/ 746789 h 1757630"/>
                <a:gd name="connsiteX31" fmla="*/ 1715452 w 1759043"/>
                <a:gd name="connsiteY31" fmla="*/ 764274 h 1757630"/>
                <a:gd name="connsiteX32" fmla="*/ 1757039 w 1759043"/>
                <a:gd name="connsiteY32" fmla="*/ 805388 h 1757630"/>
                <a:gd name="connsiteX33" fmla="*/ 1758457 w 1759043"/>
                <a:gd name="connsiteY33" fmla="*/ 842249 h 1757630"/>
                <a:gd name="connsiteX34" fmla="*/ 1728212 w 1759043"/>
                <a:gd name="connsiteY34" fmla="*/ 877692 h 1757630"/>
                <a:gd name="connsiteX35" fmla="*/ 1607232 w 1759043"/>
                <a:gd name="connsiteY35" fmla="*/ 912190 h 1757630"/>
                <a:gd name="connsiteX36" fmla="*/ 1558085 w 1759043"/>
                <a:gd name="connsiteY36" fmla="*/ 993946 h 1757630"/>
                <a:gd name="connsiteX37" fmla="*/ 1583130 w 1759043"/>
                <a:gd name="connsiteY37" fmla="*/ 1027027 h 1757630"/>
                <a:gd name="connsiteX38" fmla="*/ 1694186 w 1759043"/>
                <a:gd name="connsiteY38" fmla="*/ 1092241 h 1757630"/>
                <a:gd name="connsiteX39" fmla="*/ 1718288 w 1759043"/>
                <a:gd name="connsiteY39" fmla="*/ 1148479 h 1757630"/>
                <a:gd name="connsiteX40" fmla="*/ 1717342 w 1759043"/>
                <a:gd name="connsiteY40" fmla="*/ 1154149 h 1757630"/>
                <a:gd name="connsiteX41" fmla="*/ 1650709 w 1759043"/>
                <a:gd name="connsiteY41" fmla="*/ 1201879 h 1757630"/>
                <a:gd name="connsiteX42" fmla="*/ 1534456 w 1759043"/>
                <a:gd name="connsiteY42" fmla="*/ 1187230 h 1757630"/>
                <a:gd name="connsiteX43" fmla="*/ 1475857 w 1759043"/>
                <a:gd name="connsiteY43" fmla="*/ 1217474 h 1757630"/>
                <a:gd name="connsiteX44" fmla="*/ 1474910 w 1759043"/>
                <a:gd name="connsiteY44" fmla="*/ 1287416 h 1757630"/>
                <a:gd name="connsiteX45" fmla="*/ 1550050 w 1759043"/>
                <a:gd name="connsiteY45" fmla="*/ 1386657 h 1757630"/>
                <a:gd name="connsiteX46" fmla="*/ 1550050 w 1759043"/>
                <a:gd name="connsiteY46" fmla="*/ 1451400 h 1757630"/>
                <a:gd name="connsiteX47" fmla="*/ 1547215 w 1759043"/>
                <a:gd name="connsiteY47" fmla="*/ 1454708 h 1757630"/>
                <a:gd name="connsiteX48" fmla="*/ 1465932 w 1759043"/>
                <a:gd name="connsiteY48" fmla="*/ 1470775 h 1757630"/>
                <a:gd name="connsiteX49" fmla="*/ 1365273 w 1759043"/>
                <a:gd name="connsiteY49" fmla="*/ 1414066 h 1757630"/>
                <a:gd name="connsiteX50" fmla="*/ 1296277 w 1759043"/>
                <a:gd name="connsiteY50" fmla="*/ 1423991 h 1757630"/>
                <a:gd name="connsiteX51" fmla="*/ 1274066 w 1759043"/>
                <a:gd name="connsiteY51" fmla="*/ 1486370 h 1757630"/>
                <a:gd name="connsiteX52" fmla="*/ 1306673 w 1759043"/>
                <a:gd name="connsiteY52" fmla="*/ 1612076 h 1757630"/>
                <a:gd name="connsiteX53" fmla="*/ 1288243 w 1759043"/>
                <a:gd name="connsiteY53" fmla="*/ 1659333 h 1757630"/>
                <a:gd name="connsiteX54" fmla="*/ 1255163 w 1759043"/>
                <a:gd name="connsiteY54" fmla="*/ 1676346 h 1757630"/>
                <a:gd name="connsiteX55" fmla="*/ 1205542 w 1759043"/>
                <a:gd name="connsiteY55" fmla="*/ 1662641 h 1757630"/>
                <a:gd name="connsiteX56" fmla="*/ 1127567 w 1759043"/>
                <a:gd name="connsiteY56" fmla="*/ 1563873 h 1757630"/>
                <a:gd name="connsiteX57" fmla="*/ 1026909 w 1759043"/>
                <a:gd name="connsiteY57" fmla="*/ 1555366 h 1757630"/>
                <a:gd name="connsiteX58" fmla="*/ 1013676 w 1759043"/>
                <a:gd name="connsiteY58" fmla="*/ 1581831 h 1757630"/>
                <a:gd name="connsiteX59" fmla="*/ 995719 w 1759043"/>
                <a:gd name="connsiteY59" fmla="*/ 1711790 h 1757630"/>
                <a:gd name="connsiteX60" fmla="*/ 961693 w 1759043"/>
                <a:gd name="connsiteY60" fmla="*/ 1757630 h 1757630"/>
                <a:gd name="connsiteX61" fmla="*/ 904511 w 1759043"/>
                <a:gd name="connsiteY61" fmla="*/ 1757630 h 1757630"/>
                <a:gd name="connsiteX62" fmla="*/ 879465 w 1759043"/>
                <a:gd name="connsiteY62" fmla="*/ 1722658 h 1757630"/>
                <a:gd name="connsiteX63" fmla="*/ 844021 w 1759043"/>
                <a:gd name="connsiteY63" fmla="*/ 1597426 h 1757630"/>
                <a:gd name="connsiteX64" fmla="*/ 801963 w 1759043"/>
                <a:gd name="connsiteY64" fmla="*/ 1560565 h 1757630"/>
                <a:gd name="connsiteX65" fmla="*/ 776443 w 1759043"/>
                <a:gd name="connsiteY65" fmla="*/ 1557729 h 1757630"/>
                <a:gd name="connsiteX66" fmla="*/ 732966 w 1759043"/>
                <a:gd name="connsiteY66" fmla="*/ 1581831 h 1757630"/>
                <a:gd name="connsiteX67" fmla="*/ 722097 w 1759043"/>
                <a:gd name="connsiteY67" fmla="*/ 1600261 h 1757630"/>
                <a:gd name="connsiteX68" fmla="*/ 662553 w 1759043"/>
                <a:gd name="connsiteY68" fmla="*/ 1700920 h 1757630"/>
                <a:gd name="connsiteX69" fmla="*/ 617658 w 1759043"/>
                <a:gd name="connsiteY69" fmla="*/ 1719350 h 1757630"/>
                <a:gd name="connsiteX70" fmla="*/ 581269 w 1759043"/>
                <a:gd name="connsiteY70" fmla="*/ 1707064 h 1757630"/>
                <a:gd name="connsiteX71" fmla="*/ 556696 w 1759043"/>
                <a:gd name="connsiteY71" fmla="*/ 1661224 h 1757630"/>
                <a:gd name="connsiteX72" fmla="*/ 572290 w 1759043"/>
                <a:gd name="connsiteY72" fmla="*/ 1532210 h 1757630"/>
                <a:gd name="connsiteX73" fmla="*/ 536847 w 1759043"/>
                <a:gd name="connsiteY73" fmla="*/ 1472193 h 1757630"/>
                <a:gd name="connsiteX74" fmla="*/ 471159 w 1759043"/>
                <a:gd name="connsiteY74" fmla="*/ 1475501 h 1757630"/>
                <a:gd name="connsiteX75" fmla="*/ 379007 w 1759043"/>
                <a:gd name="connsiteY75" fmla="*/ 1545443 h 1757630"/>
                <a:gd name="connsiteX76" fmla="*/ 297251 w 1759043"/>
                <a:gd name="connsiteY76" fmla="*/ 1540717 h 1757630"/>
                <a:gd name="connsiteX77" fmla="*/ 290162 w 1759043"/>
                <a:gd name="connsiteY77" fmla="*/ 1533628 h 1757630"/>
                <a:gd name="connsiteX78" fmla="*/ 283074 w 1759043"/>
                <a:gd name="connsiteY78" fmla="*/ 1476919 h 1757630"/>
                <a:gd name="connsiteX79" fmla="*/ 344509 w 1759043"/>
                <a:gd name="connsiteY79" fmla="*/ 1367281 h 1757630"/>
                <a:gd name="connsiteX80" fmla="*/ 354905 w 1759043"/>
                <a:gd name="connsiteY80" fmla="*/ 1333728 h 1757630"/>
                <a:gd name="connsiteX81" fmla="*/ 272204 w 1759043"/>
                <a:gd name="connsiteY81" fmla="*/ 1274657 h 1757630"/>
                <a:gd name="connsiteX82" fmla="*/ 145081 w 1759043"/>
                <a:gd name="connsiteY82" fmla="*/ 1307737 h 1757630"/>
                <a:gd name="connsiteX83" fmla="*/ 104440 w 1759043"/>
                <a:gd name="connsiteY83" fmla="*/ 1294032 h 1757630"/>
                <a:gd name="connsiteX84" fmla="*/ 84119 w 1759043"/>
                <a:gd name="connsiteY84" fmla="*/ 1258116 h 1757630"/>
                <a:gd name="connsiteX85" fmla="*/ 97824 w 1759043"/>
                <a:gd name="connsiteY85" fmla="*/ 1205188 h 1757630"/>
                <a:gd name="connsiteX86" fmla="*/ 191866 w 1759043"/>
                <a:gd name="connsiteY86" fmla="*/ 1130521 h 1757630"/>
                <a:gd name="connsiteX87" fmla="*/ 216913 w 1759043"/>
                <a:gd name="connsiteY87" fmla="*/ 1054436 h 1757630"/>
                <a:gd name="connsiteX88" fmla="*/ 166347 w 1759043"/>
                <a:gd name="connsiteY88" fmla="*/ 1011904 h 1757630"/>
                <a:gd name="connsiteX89" fmla="*/ 47731 w 1759043"/>
                <a:gd name="connsiteY89" fmla="*/ 995836 h 1757630"/>
                <a:gd name="connsiteX90" fmla="*/ 945 w 1759043"/>
                <a:gd name="connsiteY90" fmla="*/ 962756 h 1757630"/>
                <a:gd name="connsiteX91" fmla="*/ 0 w 1759043"/>
                <a:gd name="connsiteY91" fmla="*/ 904157 h 1757630"/>
                <a:gd name="connsiteX92" fmla="*/ 34499 w 1759043"/>
                <a:gd name="connsiteY92" fmla="*/ 879109 h 1757630"/>
                <a:gd name="connsiteX93" fmla="*/ 155478 w 1759043"/>
                <a:gd name="connsiteY93" fmla="*/ 845084 h 1757630"/>
                <a:gd name="connsiteX94" fmla="*/ 197065 w 1759043"/>
                <a:gd name="connsiteY94" fmla="*/ 798772 h 1757630"/>
                <a:gd name="connsiteX95" fmla="*/ 199428 w 1759043"/>
                <a:gd name="connsiteY95" fmla="*/ 778923 h 1757630"/>
                <a:gd name="connsiteX96" fmla="*/ 173436 w 1759043"/>
                <a:gd name="connsiteY96" fmla="*/ 730721 h 1757630"/>
                <a:gd name="connsiteX97" fmla="*/ 63798 w 1759043"/>
                <a:gd name="connsiteY97" fmla="*/ 666451 h 1757630"/>
                <a:gd name="connsiteX98" fmla="*/ 40169 w 1759043"/>
                <a:gd name="connsiteY98" fmla="*/ 608797 h 1757630"/>
                <a:gd name="connsiteX99" fmla="*/ 42532 w 1759043"/>
                <a:gd name="connsiteY99" fmla="*/ 600763 h 1757630"/>
                <a:gd name="connsiteX100" fmla="*/ 104912 w 1759043"/>
                <a:gd name="connsiteY100" fmla="*/ 557758 h 1757630"/>
                <a:gd name="connsiteX101" fmla="*/ 221166 w 1759043"/>
                <a:gd name="connsiteY101" fmla="*/ 570990 h 1757630"/>
                <a:gd name="connsiteX102" fmla="*/ 280711 w 1759043"/>
                <a:gd name="connsiteY102" fmla="*/ 543581 h 1757630"/>
                <a:gd name="connsiteX103" fmla="*/ 275985 w 1759043"/>
                <a:gd name="connsiteY103" fmla="*/ 462771 h 1757630"/>
                <a:gd name="connsiteX104" fmla="*/ 203680 w 1759043"/>
                <a:gd name="connsiteY104" fmla="*/ 366837 h 1757630"/>
                <a:gd name="connsiteX105" fmla="*/ 203680 w 1759043"/>
                <a:gd name="connsiteY105" fmla="*/ 313436 h 1757630"/>
                <a:gd name="connsiteX106" fmla="*/ 227309 w 1759043"/>
                <a:gd name="connsiteY106" fmla="*/ 286972 h 1757630"/>
                <a:gd name="connsiteX107" fmla="*/ 277875 w 1759043"/>
                <a:gd name="connsiteY107" fmla="*/ 281301 h 1757630"/>
                <a:gd name="connsiteX108" fmla="*/ 385150 w 1759043"/>
                <a:gd name="connsiteY108" fmla="*/ 341790 h 1757630"/>
                <a:gd name="connsiteX109" fmla="*/ 481083 w 1759043"/>
                <a:gd name="connsiteY109" fmla="*/ 314854 h 1757630"/>
                <a:gd name="connsiteX110" fmla="*/ 483446 w 1759043"/>
                <a:gd name="connsiteY110" fmla="*/ 273267 h 1757630"/>
                <a:gd name="connsiteX111" fmla="*/ 452256 w 1759043"/>
                <a:gd name="connsiteY111" fmla="*/ 152760 h 1757630"/>
                <a:gd name="connsiteX112" fmla="*/ 474939 w 1759043"/>
                <a:gd name="connsiteY112" fmla="*/ 96996 h 1757630"/>
                <a:gd name="connsiteX113" fmla="*/ 492425 w 1759043"/>
                <a:gd name="connsiteY113" fmla="*/ 87545 h 1757630"/>
                <a:gd name="connsiteX114" fmla="*/ 557640 w 1759043"/>
                <a:gd name="connsiteY114" fmla="*/ 103612 h 1757630"/>
                <a:gd name="connsiteX115" fmla="*/ 632780 w 1759043"/>
                <a:gd name="connsiteY115" fmla="*/ 199072 h 1757630"/>
                <a:gd name="connsiteX116" fmla="*/ 735329 w 1759043"/>
                <a:gd name="connsiteY116" fmla="*/ 198600 h 1757630"/>
                <a:gd name="connsiteX117" fmla="*/ 747617 w 1759043"/>
                <a:gd name="connsiteY117" fmla="*/ 155123 h 1757630"/>
                <a:gd name="connsiteX118" fmla="*/ 762739 w 1759043"/>
                <a:gd name="connsiteY118" fmla="*/ 44540 h 1757630"/>
                <a:gd name="connsiteX119" fmla="*/ 803852 w 1759043"/>
                <a:gd name="connsiteY119" fmla="*/ 2009 h 1757630"/>
                <a:gd name="connsiteX120" fmla="*/ 840714 w 1759043"/>
                <a:gd name="connsiteY120" fmla="*/ 591 h 17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759043" h="1757630">
                  <a:moveTo>
                    <a:pt x="878992" y="397674"/>
                  </a:moveTo>
                  <a:cubicBezTo>
                    <a:pt x="614472" y="397674"/>
                    <a:pt x="400037" y="612109"/>
                    <a:pt x="400037" y="876629"/>
                  </a:cubicBezTo>
                  <a:cubicBezTo>
                    <a:pt x="400037" y="1141149"/>
                    <a:pt x="614472" y="1355584"/>
                    <a:pt x="878992" y="1355584"/>
                  </a:cubicBezTo>
                  <a:cubicBezTo>
                    <a:pt x="1143512" y="1355584"/>
                    <a:pt x="1357947" y="1141149"/>
                    <a:pt x="1357947" y="876629"/>
                  </a:cubicBezTo>
                  <a:cubicBezTo>
                    <a:pt x="1357947" y="612109"/>
                    <a:pt x="1143512" y="397674"/>
                    <a:pt x="878992" y="397674"/>
                  </a:cubicBezTo>
                  <a:close/>
                  <a:moveTo>
                    <a:pt x="840714" y="591"/>
                  </a:moveTo>
                  <a:cubicBezTo>
                    <a:pt x="858671" y="1536"/>
                    <a:pt x="870959" y="10987"/>
                    <a:pt x="875684" y="28945"/>
                  </a:cubicBezTo>
                  <a:cubicBezTo>
                    <a:pt x="887026" y="69114"/>
                    <a:pt x="898840" y="109755"/>
                    <a:pt x="910182" y="149924"/>
                  </a:cubicBezTo>
                  <a:cubicBezTo>
                    <a:pt x="921997" y="191039"/>
                    <a:pt x="956022" y="210415"/>
                    <a:pt x="998082" y="199545"/>
                  </a:cubicBezTo>
                  <a:cubicBezTo>
                    <a:pt x="1011786" y="196237"/>
                    <a:pt x="1019820" y="186313"/>
                    <a:pt x="1026436" y="174971"/>
                  </a:cubicBezTo>
                  <a:cubicBezTo>
                    <a:pt x="1048175" y="137638"/>
                    <a:pt x="1070386" y="100304"/>
                    <a:pt x="1092597" y="62971"/>
                  </a:cubicBezTo>
                  <a:cubicBezTo>
                    <a:pt x="1106774" y="38869"/>
                    <a:pt x="1119061" y="33671"/>
                    <a:pt x="1145998" y="40760"/>
                  </a:cubicBezTo>
                  <a:cubicBezTo>
                    <a:pt x="1199872" y="54464"/>
                    <a:pt x="1206960" y="66279"/>
                    <a:pt x="1198927" y="126296"/>
                  </a:cubicBezTo>
                  <a:cubicBezTo>
                    <a:pt x="1194201" y="162212"/>
                    <a:pt x="1189947" y="198127"/>
                    <a:pt x="1185694" y="234044"/>
                  </a:cubicBezTo>
                  <a:cubicBezTo>
                    <a:pt x="1185221" y="237824"/>
                    <a:pt x="1185221" y="241604"/>
                    <a:pt x="1185694" y="245385"/>
                  </a:cubicBezTo>
                  <a:cubicBezTo>
                    <a:pt x="1191838" y="283664"/>
                    <a:pt x="1249964" y="310128"/>
                    <a:pt x="1281627" y="287917"/>
                  </a:cubicBezTo>
                  <a:cubicBezTo>
                    <a:pt x="1317543" y="262398"/>
                    <a:pt x="1352041" y="235461"/>
                    <a:pt x="1387012" y="208997"/>
                  </a:cubicBezTo>
                  <a:cubicBezTo>
                    <a:pt x="1412530" y="189621"/>
                    <a:pt x="1425290" y="190094"/>
                    <a:pt x="1450809" y="209942"/>
                  </a:cubicBezTo>
                  <a:cubicBezTo>
                    <a:pt x="1454118" y="212778"/>
                    <a:pt x="1457425" y="215140"/>
                    <a:pt x="1460733" y="218448"/>
                  </a:cubicBezTo>
                  <a:cubicBezTo>
                    <a:pt x="1490506" y="246803"/>
                    <a:pt x="1491924" y="255310"/>
                    <a:pt x="1471603" y="291225"/>
                  </a:cubicBezTo>
                  <a:cubicBezTo>
                    <a:pt x="1452228" y="325723"/>
                    <a:pt x="1433796" y="360693"/>
                    <a:pt x="1413476" y="394719"/>
                  </a:cubicBezTo>
                  <a:cubicBezTo>
                    <a:pt x="1398826" y="419766"/>
                    <a:pt x="1405442" y="440559"/>
                    <a:pt x="1421510" y="461825"/>
                  </a:cubicBezTo>
                  <a:cubicBezTo>
                    <a:pt x="1437578" y="483091"/>
                    <a:pt x="1456007" y="493488"/>
                    <a:pt x="1482945" y="486399"/>
                  </a:cubicBezTo>
                  <a:cubicBezTo>
                    <a:pt x="1524531" y="475530"/>
                    <a:pt x="1566118" y="465133"/>
                    <a:pt x="1607232" y="453791"/>
                  </a:cubicBezTo>
                  <a:cubicBezTo>
                    <a:pt x="1633696" y="446702"/>
                    <a:pt x="1645511" y="450956"/>
                    <a:pt x="1660161" y="474112"/>
                  </a:cubicBezTo>
                  <a:cubicBezTo>
                    <a:pt x="1666777" y="484037"/>
                    <a:pt x="1672447" y="494433"/>
                    <a:pt x="1676228" y="505775"/>
                  </a:cubicBezTo>
                  <a:cubicBezTo>
                    <a:pt x="1683317" y="526096"/>
                    <a:pt x="1680008" y="538855"/>
                    <a:pt x="1662996" y="552559"/>
                  </a:cubicBezTo>
                  <a:cubicBezTo>
                    <a:pt x="1627553" y="580914"/>
                    <a:pt x="1592582" y="609269"/>
                    <a:pt x="1556667" y="637151"/>
                  </a:cubicBezTo>
                  <a:cubicBezTo>
                    <a:pt x="1538708" y="650855"/>
                    <a:pt x="1533982" y="667869"/>
                    <a:pt x="1537763" y="688662"/>
                  </a:cubicBezTo>
                  <a:cubicBezTo>
                    <a:pt x="1539182" y="695750"/>
                    <a:pt x="1541545" y="702366"/>
                    <a:pt x="1543434" y="709455"/>
                  </a:cubicBezTo>
                  <a:cubicBezTo>
                    <a:pt x="1549578" y="731666"/>
                    <a:pt x="1564227" y="743953"/>
                    <a:pt x="1586911" y="746789"/>
                  </a:cubicBezTo>
                  <a:cubicBezTo>
                    <a:pt x="1629916" y="752460"/>
                    <a:pt x="1672920" y="758603"/>
                    <a:pt x="1715452" y="764274"/>
                  </a:cubicBezTo>
                  <a:cubicBezTo>
                    <a:pt x="1740971" y="767582"/>
                    <a:pt x="1754203" y="779869"/>
                    <a:pt x="1757039" y="805388"/>
                  </a:cubicBezTo>
                  <a:cubicBezTo>
                    <a:pt x="1758457" y="817675"/>
                    <a:pt x="1759874" y="829962"/>
                    <a:pt x="1758457" y="842249"/>
                  </a:cubicBezTo>
                  <a:cubicBezTo>
                    <a:pt x="1756093" y="861624"/>
                    <a:pt x="1746169" y="872494"/>
                    <a:pt x="1728212" y="877692"/>
                  </a:cubicBezTo>
                  <a:cubicBezTo>
                    <a:pt x="1688042" y="889034"/>
                    <a:pt x="1647401" y="900375"/>
                    <a:pt x="1607232" y="912190"/>
                  </a:cubicBezTo>
                  <a:cubicBezTo>
                    <a:pt x="1568008" y="923532"/>
                    <a:pt x="1550050" y="953304"/>
                    <a:pt x="1558085" y="993946"/>
                  </a:cubicBezTo>
                  <a:cubicBezTo>
                    <a:pt x="1560919" y="1009541"/>
                    <a:pt x="1569899" y="1019465"/>
                    <a:pt x="1583130" y="1027027"/>
                  </a:cubicBezTo>
                  <a:cubicBezTo>
                    <a:pt x="1619992" y="1048765"/>
                    <a:pt x="1656852" y="1070503"/>
                    <a:pt x="1694186" y="1092241"/>
                  </a:cubicBezTo>
                  <a:cubicBezTo>
                    <a:pt x="1721596" y="1108310"/>
                    <a:pt x="1725849" y="1117761"/>
                    <a:pt x="1718288" y="1148479"/>
                  </a:cubicBezTo>
                  <a:cubicBezTo>
                    <a:pt x="1717815" y="1150369"/>
                    <a:pt x="1717815" y="1152259"/>
                    <a:pt x="1717342" y="1154149"/>
                  </a:cubicBezTo>
                  <a:cubicBezTo>
                    <a:pt x="1706000" y="1191483"/>
                    <a:pt x="1693241" y="1209914"/>
                    <a:pt x="1650709" y="1201879"/>
                  </a:cubicBezTo>
                  <a:cubicBezTo>
                    <a:pt x="1612431" y="1194318"/>
                    <a:pt x="1573207" y="1192901"/>
                    <a:pt x="1534456" y="1187230"/>
                  </a:cubicBezTo>
                  <a:cubicBezTo>
                    <a:pt x="1507046" y="1183449"/>
                    <a:pt x="1489088" y="1194318"/>
                    <a:pt x="1475857" y="1217474"/>
                  </a:cubicBezTo>
                  <a:cubicBezTo>
                    <a:pt x="1462151" y="1241103"/>
                    <a:pt x="1456007" y="1263314"/>
                    <a:pt x="1474910" y="1287416"/>
                  </a:cubicBezTo>
                  <a:cubicBezTo>
                    <a:pt x="1500430" y="1320024"/>
                    <a:pt x="1525004" y="1353577"/>
                    <a:pt x="1550050" y="1386657"/>
                  </a:cubicBezTo>
                  <a:cubicBezTo>
                    <a:pt x="1570844" y="1413594"/>
                    <a:pt x="1570844" y="1424463"/>
                    <a:pt x="1550050" y="1451400"/>
                  </a:cubicBezTo>
                  <a:cubicBezTo>
                    <a:pt x="1549105" y="1452345"/>
                    <a:pt x="1548160" y="1453763"/>
                    <a:pt x="1547215" y="1454708"/>
                  </a:cubicBezTo>
                  <a:cubicBezTo>
                    <a:pt x="1519805" y="1484008"/>
                    <a:pt x="1508936" y="1496767"/>
                    <a:pt x="1465932" y="1470775"/>
                  </a:cubicBezTo>
                  <a:cubicBezTo>
                    <a:pt x="1432852" y="1450927"/>
                    <a:pt x="1397881" y="1433914"/>
                    <a:pt x="1365273" y="1414066"/>
                  </a:cubicBezTo>
                  <a:cubicBezTo>
                    <a:pt x="1338336" y="1397999"/>
                    <a:pt x="1317543" y="1407450"/>
                    <a:pt x="1296277" y="1423991"/>
                  </a:cubicBezTo>
                  <a:cubicBezTo>
                    <a:pt x="1275011" y="1440058"/>
                    <a:pt x="1266504" y="1459434"/>
                    <a:pt x="1274066" y="1486370"/>
                  </a:cubicBezTo>
                  <a:cubicBezTo>
                    <a:pt x="1285880" y="1527958"/>
                    <a:pt x="1296277" y="1570016"/>
                    <a:pt x="1306673" y="1612076"/>
                  </a:cubicBezTo>
                  <a:cubicBezTo>
                    <a:pt x="1312345" y="1634759"/>
                    <a:pt x="1307619" y="1647047"/>
                    <a:pt x="1288243" y="1659333"/>
                  </a:cubicBezTo>
                  <a:cubicBezTo>
                    <a:pt x="1277847" y="1665949"/>
                    <a:pt x="1266977" y="1672093"/>
                    <a:pt x="1255163" y="1676346"/>
                  </a:cubicBezTo>
                  <a:cubicBezTo>
                    <a:pt x="1234370" y="1683907"/>
                    <a:pt x="1219247" y="1680126"/>
                    <a:pt x="1205542" y="1662641"/>
                  </a:cubicBezTo>
                  <a:cubicBezTo>
                    <a:pt x="1179550" y="1630034"/>
                    <a:pt x="1153559" y="1596953"/>
                    <a:pt x="1127567" y="1563873"/>
                  </a:cubicBezTo>
                  <a:cubicBezTo>
                    <a:pt x="1102520" y="1532683"/>
                    <a:pt x="1057154" y="1528430"/>
                    <a:pt x="1026909" y="1555366"/>
                  </a:cubicBezTo>
                  <a:cubicBezTo>
                    <a:pt x="1018874" y="1562455"/>
                    <a:pt x="1015095" y="1571434"/>
                    <a:pt x="1013676" y="1581831"/>
                  </a:cubicBezTo>
                  <a:cubicBezTo>
                    <a:pt x="1007533" y="1625308"/>
                    <a:pt x="1000444" y="1668312"/>
                    <a:pt x="995719" y="1711790"/>
                  </a:cubicBezTo>
                  <a:cubicBezTo>
                    <a:pt x="992883" y="1734473"/>
                    <a:pt x="983904" y="1750541"/>
                    <a:pt x="961693" y="1757630"/>
                  </a:cubicBezTo>
                  <a:cubicBezTo>
                    <a:pt x="942790" y="1757630"/>
                    <a:pt x="923414" y="1757630"/>
                    <a:pt x="904511" y="1757630"/>
                  </a:cubicBezTo>
                  <a:cubicBezTo>
                    <a:pt x="891279" y="1749595"/>
                    <a:pt x="883718" y="1737781"/>
                    <a:pt x="879465" y="1722658"/>
                  </a:cubicBezTo>
                  <a:cubicBezTo>
                    <a:pt x="868123" y="1681072"/>
                    <a:pt x="855363" y="1639485"/>
                    <a:pt x="844021" y="1597426"/>
                  </a:cubicBezTo>
                  <a:cubicBezTo>
                    <a:pt x="837878" y="1575215"/>
                    <a:pt x="824174" y="1563401"/>
                    <a:pt x="801963" y="1560565"/>
                  </a:cubicBezTo>
                  <a:cubicBezTo>
                    <a:pt x="793456" y="1559620"/>
                    <a:pt x="784949" y="1558202"/>
                    <a:pt x="776443" y="1557729"/>
                  </a:cubicBezTo>
                  <a:cubicBezTo>
                    <a:pt x="756595" y="1556312"/>
                    <a:pt x="742891" y="1565291"/>
                    <a:pt x="732966" y="1581831"/>
                  </a:cubicBezTo>
                  <a:cubicBezTo>
                    <a:pt x="729185" y="1587975"/>
                    <a:pt x="725877" y="1594117"/>
                    <a:pt x="722097" y="1600261"/>
                  </a:cubicBezTo>
                  <a:cubicBezTo>
                    <a:pt x="702248" y="1633814"/>
                    <a:pt x="682873" y="1667840"/>
                    <a:pt x="662553" y="1700920"/>
                  </a:cubicBezTo>
                  <a:cubicBezTo>
                    <a:pt x="651683" y="1719350"/>
                    <a:pt x="638450" y="1724076"/>
                    <a:pt x="617658" y="1719350"/>
                  </a:cubicBezTo>
                  <a:cubicBezTo>
                    <a:pt x="604898" y="1716515"/>
                    <a:pt x="593084" y="1712262"/>
                    <a:pt x="581269" y="1707064"/>
                  </a:cubicBezTo>
                  <a:cubicBezTo>
                    <a:pt x="560476" y="1697139"/>
                    <a:pt x="553860" y="1684380"/>
                    <a:pt x="556696" y="1661224"/>
                  </a:cubicBezTo>
                  <a:cubicBezTo>
                    <a:pt x="561893" y="1618219"/>
                    <a:pt x="566147" y="1575215"/>
                    <a:pt x="572290" y="1532210"/>
                  </a:cubicBezTo>
                  <a:cubicBezTo>
                    <a:pt x="576543" y="1501966"/>
                    <a:pt x="560476" y="1485426"/>
                    <a:pt x="536847" y="1472193"/>
                  </a:cubicBezTo>
                  <a:cubicBezTo>
                    <a:pt x="513691" y="1459434"/>
                    <a:pt x="492898" y="1457543"/>
                    <a:pt x="471159" y="1475501"/>
                  </a:cubicBezTo>
                  <a:cubicBezTo>
                    <a:pt x="440914" y="1499603"/>
                    <a:pt x="409251" y="1521814"/>
                    <a:pt x="379007" y="1545443"/>
                  </a:cubicBezTo>
                  <a:cubicBezTo>
                    <a:pt x="348290" y="1569544"/>
                    <a:pt x="335057" y="1574742"/>
                    <a:pt x="297251" y="1540717"/>
                  </a:cubicBezTo>
                  <a:cubicBezTo>
                    <a:pt x="294888" y="1538354"/>
                    <a:pt x="292525" y="1535991"/>
                    <a:pt x="290162" y="1533628"/>
                  </a:cubicBezTo>
                  <a:cubicBezTo>
                    <a:pt x="271732" y="1514725"/>
                    <a:pt x="269841" y="1500075"/>
                    <a:pt x="283074" y="1476919"/>
                  </a:cubicBezTo>
                  <a:cubicBezTo>
                    <a:pt x="303395" y="1440531"/>
                    <a:pt x="324187" y="1403669"/>
                    <a:pt x="344509" y="1367281"/>
                  </a:cubicBezTo>
                  <a:cubicBezTo>
                    <a:pt x="350179" y="1356885"/>
                    <a:pt x="356323" y="1346488"/>
                    <a:pt x="354905" y="1333728"/>
                  </a:cubicBezTo>
                  <a:cubicBezTo>
                    <a:pt x="351597" y="1295450"/>
                    <a:pt x="309065" y="1265205"/>
                    <a:pt x="272204" y="1274657"/>
                  </a:cubicBezTo>
                  <a:cubicBezTo>
                    <a:pt x="229672" y="1285525"/>
                    <a:pt x="187140" y="1296395"/>
                    <a:pt x="145081" y="1307737"/>
                  </a:cubicBezTo>
                  <a:cubicBezTo>
                    <a:pt x="128069" y="1312462"/>
                    <a:pt x="115309" y="1307264"/>
                    <a:pt x="104440" y="1294032"/>
                  </a:cubicBezTo>
                  <a:cubicBezTo>
                    <a:pt x="95461" y="1283162"/>
                    <a:pt x="89790" y="1270876"/>
                    <a:pt x="84119" y="1258116"/>
                  </a:cubicBezTo>
                  <a:cubicBezTo>
                    <a:pt x="74668" y="1235905"/>
                    <a:pt x="78921" y="1219837"/>
                    <a:pt x="97824" y="1205188"/>
                  </a:cubicBezTo>
                  <a:cubicBezTo>
                    <a:pt x="129014" y="1180141"/>
                    <a:pt x="160676" y="1155567"/>
                    <a:pt x="191866" y="1130521"/>
                  </a:cubicBezTo>
                  <a:cubicBezTo>
                    <a:pt x="224946" y="1105002"/>
                    <a:pt x="227782" y="1094132"/>
                    <a:pt x="216913" y="1054436"/>
                  </a:cubicBezTo>
                  <a:cubicBezTo>
                    <a:pt x="209352" y="1028444"/>
                    <a:pt x="193757" y="1014739"/>
                    <a:pt x="166347" y="1011904"/>
                  </a:cubicBezTo>
                  <a:cubicBezTo>
                    <a:pt x="126651" y="1007650"/>
                    <a:pt x="87427" y="1000090"/>
                    <a:pt x="47731" y="995836"/>
                  </a:cubicBezTo>
                  <a:cubicBezTo>
                    <a:pt x="25047" y="993473"/>
                    <a:pt x="8980" y="984495"/>
                    <a:pt x="945" y="962756"/>
                  </a:cubicBezTo>
                  <a:cubicBezTo>
                    <a:pt x="0" y="942435"/>
                    <a:pt x="0" y="923532"/>
                    <a:pt x="0" y="904157"/>
                  </a:cubicBezTo>
                  <a:cubicBezTo>
                    <a:pt x="7562" y="889979"/>
                    <a:pt x="19376" y="882891"/>
                    <a:pt x="34499" y="879109"/>
                  </a:cubicBezTo>
                  <a:cubicBezTo>
                    <a:pt x="75140" y="868241"/>
                    <a:pt x="114837" y="855954"/>
                    <a:pt x="155478" y="845084"/>
                  </a:cubicBezTo>
                  <a:cubicBezTo>
                    <a:pt x="180051" y="838469"/>
                    <a:pt x="194702" y="824763"/>
                    <a:pt x="197065" y="798772"/>
                  </a:cubicBezTo>
                  <a:cubicBezTo>
                    <a:pt x="197538" y="792156"/>
                    <a:pt x="198482" y="785540"/>
                    <a:pt x="199428" y="778923"/>
                  </a:cubicBezTo>
                  <a:cubicBezTo>
                    <a:pt x="201791" y="756713"/>
                    <a:pt x="191866" y="741590"/>
                    <a:pt x="173436" y="730721"/>
                  </a:cubicBezTo>
                  <a:cubicBezTo>
                    <a:pt x="136575" y="709455"/>
                    <a:pt x="100187" y="687717"/>
                    <a:pt x="63798" y="666451"/>
                  </a:cubicBezTo>
                  <a:cubicBezTo>
                    <a:pt x="36861" y="650855"/>
                    <a:pt x="32136" y="639041"/>
                    <a:pt x="40169" y="608797"/>
                  </a:cubicBezTo>
                  <a:cubicBezTo>
                    <a:pt x="41114" y="605961"/>
                    <a:pt x="41587" y="603126"/>
                    <a:pt x="42532" y="600763"/>
                  </a:cubicBezTo>
                  <a:cubicBezTo>
                    <a:pt x="54346" y="561539"/>
                    <a:pt x="64743" y="553977"/>
                    <a:pt x="104912" y="557758"/>
                  </a:cubicBezTo>
                  <a:cubicBezTo>
                    <a:pt x="143663" y="561539"/>
                    <a:pt x="182414" y="565792"/>
                    <a:pt x="221166" y="570990"/>
                  </a:cubicBezTo>
                  <a:cubicBezTo>
                    <a:pt x="251883" y="574771"/>
                    <a:pt x="265115" y="569572"/>
                    <a:pt x="280711" y="543581"/>
                  </a:cubicBezTo>
                  <a:cubicBezTo>
                    <a:pt x="302921" y="507665"/>
                    <a:pt x="301977" y="496323"/>
                    <a:pt x="275985" y="462771"/>
                  </a:cubicBezTo>
                  <a:cubicBezTo>
                    <a:pt x="251411" y="431107"/>
                    <a:pt x="227309" y="398973"/>
                    <a:pt x="203680" y="366837"/>
                  </a:cubicBezTo>
                  <a:cubicBezTo>
                    <a:pt x="189503" y="347934"/>
                    <a:pt x="189503" y="332339"/>
                    <a:pt x="203680" y="313436"/>
                  </a:cubicBezTo>
                  <a:cubicBezTo>
                    <a:pt x="210769" y="303984"/>
                    <a:pt x="218331" y="294533"/>
                    <a:pt x="227309" y="286972"/>
                  </a:cubicBezTo>
                  <a:cubicBezTo>
                    <a:pt x="245267" y="271850"/>
                    <a:pt x="257555" y="269959"/>
                    <a:pt x="277875" y="281301"/>
                  </a:cubicBezTo>
                  <a:cubicBezTo>
                    <a:pt x="313791" y="301149"/>
                    <a:pt x="350653" y="319579"/>
                    <a:pt x="385150" y="341790"/>
                  </a:cubicBezTo>
                  <a:cubicBezTo>
                    <a:pt x="424847" y="367310"/>
                    <a:pt x="452256" y="350297"/>
                    <a:pt x="481083" y="314854"/>
                  </a:cubicBezTo>
                  <a:cubicBezTo>
                    <a:pt x="490535" y="303039"/>
                    <a:pt x="487227" y="287444"/>
                    <a:pt x="483446" y="273267"/>
                  </a:cubicBezTo>
                  <a:cubicBezTo>
                    <a:pt x="473049" y="233098"/>
                    <a:pt x="462653" y="192929"/>
                    <a:pt x="452256" y="152760"/>
                  </a:cubicBezTo>
                  <a:cubicBezTo>
                    <a:pt x="444695" y="123933"/>
                    <a:pt x="449420" y="112118"/>
                    <a:pt x="474939" y="96996"/>
                  </a:cubicBezTo>
                  <a:cubicBezTo>
                    <a:pt x="480610" y="93688"/>
                    <a:pt x="486281" y="90380"/>
                    <a:pt x="492425" y="87545"/>
                  </a:cubicBezTo>
                  <a:cubicBezTo>
                    <a:pt x="523142" y="73367"/>
                    <a:pt x="536847" y="76675"/>
                    <a:pt x="557640" y="103612"/>
                  </a:cubicBezTo>
                  <a:cubicBezTo>
                    <a:pt x="582687" y="135275"/>
                    <a:pt x="607733" y="167410"/>
                    <a:pt x="632780" y="199072"/>
                  </a:cubicBezTo>
                  <a:cubicBezTo>
                    <a:pt x="656409" y="228372"/>
                    <a:pt x="711700" y="228372"/>
                    <a:pt x="735329" y="198600"/>
                  </a:cubicBezTo>
                  <a:cubicBezTo>
                    <a:pt x="745254" y="185841"/>
                    <a:pt x="745254" y="169773"/>
                    <a:pt x="747617" y="155123"/>
                  </a:cubicBezTo>
                  <a:cubicBezTo>
                    <a:pt x="753287" y="118262"/>
                    <a:pt x="758013" y="81401"/>
                    <a:pt x="762739" y="44540"/>
                  </a:cubicBezTo>
                  <a:cubicBezTo>
                    <a:pt x="766520" y="15240"/>
                    <a:pt x="774553" y="7206"/>
                    <a:pt x="803852" y="2009"/>
                  </a:cubicBezTo>
                  <a:cubicBezTo>
                    <a:pt x="816140" y="-355"/>
                    <a:pt x="828427" y="-355"/>
                    <a:pt x="840714" y="591"/>
                  </a:cubicBezTo>
                  <a:close/>
                </a:path>
              </a:pathLst>
            </a:custGeom>
            <a:solidFill>
              <a:srgbClr val="A200A2"/>
            </a:solidFill>
            <a:ln w="5155" cap="flat">
              <a:noFill/>
              <a:prstDash val="solid"/>
              <a:miter/>
            </a:ln>
          </p:spPr>
          <p:txBody>
            <a:bodyPr wrap="square" rtlCol="0" anchor="ctr">
              <a:noAutofit/>
            </a:bodyPr>
            <a:lstStyle/>
            <a:p>
              <a:pPr defTabSz="914446">
                <a:defRPr/>
              </a:pPr>
              <a:endParaRPr lang="en-US" dirty="0">
                <a:solidFill>
                  <a:prstClr val="black"/>
                </a:solidFill>
                <a:latin typeface="Arial"/>
                <a:ea typeface="Arial Unicode MS"/>
              </a:endParaRPr>
            </a:p>
          </p:txBody>
        </p:sp>
        <p:sp>
          <p:nvSpPr>
            <p:cNvPr id="73" name="Block Arc 31">
              <a:extLst>
                <a:ext uri="{FF2B5EF4-FFF2-40B4-BE49-F238E27FC236}">
                  <a16:creationId xmlns:a16="http://schemas.microsoft.com/office/drawing/2014/main" id="{557EB0BB-A326-5B6B-B96B-6209FFA707AD}"/>
                </a:ext>
              </a:extLst>
            </p:cNvPr>
            <p:cNvSpPr/>
            <p:nvPr/>
          </p:nvSpPr>
          <p:spPr>
            <a:xfrm>
              <a:off x="4188081" y="4850320"/>
              <a:ext cx="438048" cy="451318"/>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A20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grpSp>
        <p:nvGrpSpPr>
          <p:cNvPr id="74" name="Group 73">
            <a:extLst>
              <a:ext uri="{FF2B5EF4-FFF2-40B4-BE49-F238E27FC236}">
                <a16:creationId xmlns:a16="http://schemas.microsoft.com/office/drawing/2014/main" id="{3AE3A7FE-C80E-B4DA-4381-9A9DB11B4128}"/>
              </a:ext>
            </a:extLst>
          </p:cNvPr>
          <p:cNvGrpSpPr/>
          <p:nvPr/>
        </p:nvGrpSpPr>
        <p:grpSpPr>
          <a:xfrm>
            <a:off x="7116866" y="1509169"/>
            <a:ext cx="2880000" cy="1196366"/>
            <a:chOff x="886112" y="1772038"/>
            <a:chExt cx="2357070" cy="1403317"/>
          </a:xfrm>
        </p:grpSpPr>
        <p:sp>
          <p:nvSpPr>
            <p:cNvPr id="75" name="TextBox 74">
              <a:extLst>
                <a:ext uri="{FF2B5EF4-FFF2-40B4-BE49-F238E27FC236}">
                  <a16:creationId xmlns:a16="http://schemas.microsoft.com/office/drawing/2014/main" id="{F0E905FB-6883-9196-D2BB-6C2379E1A390}"/>
                </a:ext>
              </a:extLst>
            </p:cNvPr>
            <p:cNvSpPr txBox="1"/>
            <p:nvPr/>
          </p:nvSpPr>
          <p:spPr>
            <a:xfrm>
              <a:off x="886112" y="1772038"/>
              <a:ext cx="2348847" cy="359481"/>
            </a:xfrm>
            <a:prstGeom prst="roundRect">
              <a:avLst/>
            </a:prstGeom>
            <a:solidFill>
              <a:srgbClr val="FFC000"/>
            </a:solidFill>
            <a:ln>
              <a:noFill/>
            </a:ln>
          </p:spPr>
          <p:txBody>
            <a:bodyPr wrap="square" rtlCol="0">
              <a:spAutoFit/>
            </a:bodyPr>
            <a:lstStyle/>
            <a:p>
              <a:pPr defTabSz="914446">
                <a:defRPr/>
              </a:pPr>
              <a:r>
                <a:rPr lang="en-US" altLang="ko-KR" sz="1200" b="1" dirty="0">
                  <a:solidFill>
                    <a:schemeClr val="bg1"/>
                  </a:solidFill>
                  <a:latin typeface="Century Gothic" panose="020B0502020202020204" pitchFamily="34" charset="0"/>
                  <a:ea typeface="Arial Unicode MS"/>
                  <a:cs typeface="Arial" pitchFamily="34" charset="0"/>
                </a:rPr>
                <a:t>INSIGHT</a:t>
              </a:r>
              <a:endParaRPr lang="ko-KR" altLang="en-US" sz="1200" b="1">
                <a:solidFill>
                  <a:schemeClr val="bg1"/>
                </a:solidFill>
                <a:latin typeface="Century Gothic" panose="020B0502020202020204" pitchFamily="34" charset="0"/>
                <a:ea typeface="Arial Unicode MS"/>
                <a:cs typeface="Arial" pitchFamily="34" charset="0"/>
              </a:endParaRPr>
            </a:p>
          </p:txBody>
        </p:sp>
        <p:sp>
          <p:nvSpPr>
            <p:cNvPr id="76" name="TextBox 75">
              <a:extLst>
                <a:ext uri="{FF2B5EF4-FFF2-40B4-BE49-F238E27FC236}">
                  <a16:creationId xmlns:a16="http://schemas.microsoft.com/office/drawing/2014/main" id="{6CD1902B-0993-84EB-0073-8E93AD1784FE}"/>
                </a:ext>
              </a:extLst>
            </p:cNvPr>
            <p:cNvSpPr txBox="1"/>
            <p:nvPr/>
          </p:nvSpPr>
          <p:spPr>
            <a:xfrm>
              <a:off x="894334" y="2164509"/>
              <a:ext cx="2348848" cy="1010846"/>
            </a:xfrm>
            <a:prstGeom prst="rect">
              <a:avLst/>
            </a:prstGeom>
            <a:noFill/>
          </p:spPr>
          <p:txBody>
            <a:bodyPr wrap="square" rtlCol="0">
              <a:spAutoFit/>
            </a:bodyPr>
            <a:lstStyle/>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Data analytics</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Data driven audits</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Fraud analytics</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Benchmarking</a:t>
              </a:r>
            </a:p>
            <a:p>
              <a:pPr marL="171459" indent="-171459" defTabSz="914446">
                <a:buFont typeface="Arial" panose="020B0604020202020204" pitchFamily="34" charset="0"/>
                <a:buChar char="•"/>
                <a:defRPr/>
              </a:pPr>
              <a:r>
                <a:rPr lang="en-US" altLang="ko-KR" sz="1000" dirty="0">
                  <a:solidFill>
                    <a:schemeClr val="accent1"/>
                  </a:solidFill>
                  <a:latin typeface="Century Gothic" panose="020B0502020202020204" pitchFamily="34" charset="0"/>
                  <a:ea typeface="Arial Unicode MS"/>
                  <a:cs typeface="Arial" pitchFamily="34" charset="0"/>
                </a:rPr>
                <a:t>Research</a:t>
              </a:r>
              <a:endParaRPr lang="ko-KR" altLang="en-US" sz="1000">
                <a:solidFill>
                  <a:schemeClr val="accent1"/>
                </a:solidFill>
                <a:latin typeface="Century Gothic" panose="020B0502020202020204" pitchFamily="34" charset="0"/>
                <a:ea typeface="Arial Unicode MS"/>
                <a:cs typeface="Arial" pitchFamily="34" charset="0"/>
              </a:endParaRPr>
            </a:p>
          </p:txBody>
        </p:sp>
      </p:grpSp>
      <p:sp>
        <p:nvSpPr>
          <p:cNvPr id="77" name="Block Arc 76">
            <a:extLst>
              <a:ext uri="{FF2B5EF4-FFF2-40B4-BE49-F238E27FC236}">
                <a16:creationId xmlns:a16="http://schemas.microsoft.com/office/drawing/2014/main" id="{6B32B4FF-989F-D675-43ED-3D169BB485EC}"/>
              </a:ext>
            </a:extLst>
          </p:cNvPr>
          <p:cNvSpPr/>
          <p:nvPr/>
        </p:nvSpPr>
        <p:spPr>
          <a:xfrm flipH="1">
            <a:off x="133017" y="1061839"/>
            <a:ext cx="4680000" cy="5400000"/>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sz="2700">
              <a:solidFill>
                <a:prstClr val="black"/>
              </a:solidFill>
              <a:latin typeface="Arial"/>
              <a:ea typeface="Arial Unicode MS"/>
            </a:endParaRPr>
          </a:p>
        </p:txBody>
      </p:sp>
      <p:sp>
        <p:nvSpPr>
          <p:cNvPr id="78" name="Block Arc 77">
            <a:extLst>
              <a:ext uri="{FF2B5EF4-FFF2-40B4-BE49-F238E27FC236}">
                <a16:creationId xmlns:a16="http://schemas.microsoft.com/office/drawing/2014/main" id="{C27CEC34-F4AF-0E02-2DB1-7180A6EFA0B2}"/>
              </a:ext>
            </a:extLst>
          </p:cNvPr>
          <p:cNvSpPr/>
          <p:nvPr/>
        </p:nvSpPr>
        <p:spPr>
          <a:xfrm>
            <a:off x="7400944" y="967866"/>
            <a:ext cx="4680000" cy="5400000"/>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sz="2700">
              <a:solidFill>
                <a:prstClr val="black"/>
              </a:solidFill>
              <a:latin typeface="Arial"/>
              <a:ea typeface="Arial Unicode MS"/>
            </a:endParaRPr>
          </a:p>
        </p:txBody>
      </p:sp>
      <p:sp>
        <p:nvSpPr>
          <p:cNvPr id="79" name="Oval 78">
            <a:extLst>
              <a:ext uri="{FF2B5EF4-FFF2-40B4-BE49-F238E27FC236}">
                <a16:creationId xmlns:a16="http://schemas.microsoft.com/office/drawing/2014/main" id="{02787DA0-9AD0-A9BF-6215-49389450A835}"/>
              </a:ext>
            </a:extLst>
          </p:cNvPr>
          <p:cNvSpPr/>
          <p:nvPr/>
        </p:nvSpPr>
        <p:spPr>
          <a:xfrm>
            <a:off x="691361" y="1755889"/>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sz="2700">
              <a:solidFill>
                <a:prstClr val="white"/>
              </a:solidFill>
              <a:latin typeface="Arial"/>
              <a:ea typeface="Arial Unicode MS"/>
            </a:endParaRPr>
          </a:p>
        </p:txBody>
      </p:sp>
      <p:sp>
        <p:nvSpPr>
          <p:cNvPr id="80" name="Oval 79">
            <a:extLst>
              <a:ext uri="{FF2B5EF4-FFF2-40B4-BE49-F238E27FC236}">
                <a16:creationId xmlns:a16="http://schemas.microsoft.com/office/drawing/2014/main" id="{C4E27616-29DE-E722-8FCD-0B45C89DC587}"/>
              </a:ext>
            </a:extLst>
          </p:cNvPr>
          <p:cNvSpPr/>
          <p:nvPr/>
        </p:nvSpPr>
        <p:spPr>
          <a:xfrm>
            <a:off x="633925" y="5428455"/>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sz="2700">
              <a:solidFill>
                <a:prstClr val="white"/>
              </a:solidFill>
              <a:latin typeface="Arial"/>
              <a:ea typeface="Arial Unicode MS"/>
            </a:endParaRPr>
          </a:p>
        </p:txBody>
      </p:sp>
      <p:sp>
        <p:nvSpPr>
          <p:cNvPr id="81" name="Oval 80">
            <a:extLst>
              <a:ext uri="{FF2B5EF4-FFF2-40B4-BE49-F238E27FC236}">
                <a16:creationId xmlns:a16="http://schemas.microsoft.com/office/drawing/2014/main" id="{A1534F92-DFDD-C5EE-1A23-B7B30FA0B3A8}"/>
              </a:ext>
            </a:extLst>
          </p:cNvPr>
          <p:cNvSpPr/>
          <p:nvPr/>
        </p:nvSpPr>
        <p:spPr>
          <a:xfrm>
            <a:off x="11290829" y="1682568"/>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sz="2700">
              <a:solidFill>
                <a:prstClr val="white"/>
              </a:solidFill>
              <a:latin typeface="Arial"/>
              <a:ea typeface="Arial Unicode MS"/>
            </a:endParaRPr>
          </a:p>
        </p:txBody>
      </p:sp>
      <p:sp>
        <p:nvSpPr>
          <p:cNvPr id="82" name="Oval 81">
            <a:extLst>
              <a:ext uri="{FF2B5EF4-FFF2-40B4-BE49-F238E27FC236}">
                <a16:creationId xmlns:a16="http://schemas.microsoft.com/office/drawing/2014/main" id="{B6C2104F-70EE-AD24-A1D1-E76C054B87AA}"/>
              </a:ext>
            </a:extLst>
          </p:cNvPr>
          <p:cNvSpPr/>
          <p:nvPr/>
        </p:nvSpPr>
        <p:spPr>
          <a:xfrm>
            <a:off x="11290829" y="5351273"/>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sz="2700">
              <a:solidFill>
                <a:prstClr val="white"/>
              </a:solidFill>
              <a:latin typeface="Arial"/>
              <a:ea typeface="Arial Unicode MS"/>
            </a:endParaRPr>
          </a:p>
        </p:txBody>
      </p:sp>
    </p:spTree>
    <p:extLst>
      <p:ext uri="{BB962C8B-B14F-4D97-AF65-F5344CB8AC3E}">
        <p14:creationId xmlns:p14="http://schemas.microsoft.com/office/powerpoint/2010/main" val="293445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23DE84-0089-4271-B8EF-68B1E9B91AEA}"/>
              </a:ext>
            </a:extLst>
          </p:cNvPr>
          <p:cNvSpPr/>
          <p:nvPr/>
        </p:nvSpPr>
        <p:spPr>
          <a:xfrm>
            <a:off x="607826" y="183591"/>
            <a:ext cx="7774173" cy="523220"/>
          </a:xfrm>
          <a:prstGeom prst="rect">
            <a:avLst/>
          </a:prstGeom>
          <a:noFill/>
        </p:spPr>
        <p:txBody>
          <a:bodyPr wrap="square" rtlCol="0">
            <a:spAutoFit/>
          </a:bodyPr>
          <a:lstStyle/>
          <a:p>
            <a:r>
              <a:rPr lang="en-US" sz="2800" dirty="0">
                <a:latin typeface="Raleway" pitchFamily="2" charset="77"/>
              </a:rPr>
              <a:t>Accountability ecosystem</a:t>
            </a:r>
            <a:endParaRPr lang="en-US" sz="2000" dirty="0">
              <a:solidFill>
                <a:schemeClr val="tx1">
                  <a:lumMod val="85000"/>
                  <a:lumOff val="15000"/>
                </a:schemeClr>
              </a:solidFill>
              <a:latin typeface="Raleway" pitchFamily="2" charset="77"/>
            </a:endParaRPr>
          </a:p>
        </p:txBody>
      </p:sp>
      <p:pic>
        <p:nvPicPr>
          <p:cNvPr id="20" name="Picture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32835" y="39768"/>
            <a:ext cx="1833245" cy="1031200"/>
          </a:xfrm>
          <a:prstGeom prst="rect">
            <a:avLst/>
          </a:prstGeom>
        </p:spPr>
      </p:pic>
      <p:grpSp>
        <p:nvGrpSpPr>
          <p:cNvPr id="3" name="Group 2">
            <a:extLst>
              <a:ext uri="{FF2B5EF4-FFF2-40B4-BE49-F238E27FC236}">
                <a16:creationId xmlns:a16="http://schemas.microsoft.com/office/drawing/2014/main" id="{9FECFBE3-5BBB-D46D-C91B-BE84761F8112}"/>
              </a:ext>
            </a:extLst>
          </p:cNvPr>
          <p:cNvGrpSpPr/>
          <p:nvPr/>
        </p:nvGrpSpPr>
        <p:grpSpPr>
          <a:xfrm>
            <a:off x="753579" y="2067330"/>
            <a:ext cx="4903738" cy="1345274"/>
            <a:chOff x="2272614" y="2154033"/>
            <a:chExt cx="7446035" cy="1345274"/>
          </a:xfrm>
        </p:grpSpPr>
        <p:sp>
          <p:nvSpPr>
            <p:cNvPr id="4" name="object 12">
              <a:extLst>
                <a:ext uri="{FF2B5EF4-FFF2-40B4-BE49-F238E27FC236}">
                  <a16:creationId xmlns:a16="http://schemas.microsoft.com/office/drawing/2014/main" id="{EA4A05E0-9DF3-30BD-93E2-2951F130CC05}"/>
                </a:ext>
              </a:extLst>
            </p:cNvPr>
            <p:cNvSpPr/>
            <p:nvPr/>
          </p:nvSpPr>
          <p:spPr>
            <a:xfrm>
              <a:off x="2272614" y="3251657"/>
              <a:ext cx="1713864" cy="247650"/>
            </a:xfrm>
            <a:custGeom>
              <a:avLst/>
              <a:gdLst/>
              <a:ahLst/>
              <a:cxnLst/>
              <a:rect l="l" t="t" r="r" b="b"/>
              <a:pathLst>
                <a:path w="1713864" h="247650">
                  <a:moveTo>
                    <a:pt x="0" y="247116"/>
                  </a:moveTo>
                  <a:lnTo>
                    <a:pt x="1713268" y="247116"/>
                  </a:lnTo>
                  <a:lnTo>
                    <a:pt x="1713268" y="0"/>
                  </a:lnTo>
                  <a:lnTo>
                    <a:pt x="0" y="0"/>
                  </a:lnTo>
                  <a:lnTo>
                    <a:pt x="0" y="247116"/>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object 13">
              <a:extLst>
                <a:ext uri="{FF2B5EF4-FFF2-40B4-BE49-F238E27FC236}">
                  <a16:creationId xmlns:a16="http://schemas.microsoft.com/office/drawing/2014/main" id="{0DC1C3BB-5B72-B865-4E32-C9D3D5EC48D7}"/>
                </a:ext>
              </a:extLst>
            </p:cNvPr>
            <p:cNvGrpSpPr/>
            <p:nvPr/>
          </p:nvGrpSpPr>
          <p:grpSpPr>
            <a:xfrm>
              <a:off x="3984246" y="2154033"/>
              <a:ext cx="5734403" cy="1344816"/>
              <a:chOff x="3984246" y="2154033"/>
              <a:chExt cx="5734403" cy="1344816"/>
            </a:xfrm>
          </p:grpSpPr>
          <p:sp>
            <p:nvSpPr>
              <p:cNvPr id="6" name="object 14">
                <a:extLst>
                  <a:ext uri="{FF2B5EF4-FFF2-40B4-BE49-F238E27FC236}">
                    <a16:creationId xmlns:a16="http://schemas.microsoft.com/office/drawing/2014/main" id="{EC3710CB-50BF-0B44-0AFE-B7EE0DD1A186}"/>
                  </a:ext>
                </a:extLst>
              </p:cNvPr>
              <p:cNvSpPr/>
              <p:nvPr/>
            </p:nvSpPr>
            <p:spPr>
              <a:xfrm>
                <a:off x="3985869" y="2844799"/>
                <a:ext cx="2630805" cy="654050"/>
              </a:xfrm>
              <a:custGeom>
                <a:avLst/>
                <a:gdLst/>
                <a:ahLst/>
                <a:cxnLst/>
                <a:rect l="l" t="t" r="r" b="b"/>
                <a:pathLst>
                  <a:path w="2630804" h="654050">
                    <a:moveTo>
                      <a:pt x="673100" y="0"/>
                    </a:moveTo>
                    <a:lnTo>
                      <a:pt x="0" y="406857"/>
                    </a:lnTo>
                    <a:lnTo>
                      <a:pt x="0" y="653986"/>
                    </a:lnTo>
                    <a:lnTo>
                      <a:pt x="673100" y="421144"/>
                    </a:lnTo>
                    <a:lnTo>
                      <a:pt x="673100" y="0"/>
                    </a:lnTo>
                    <a:close/>
                  </a:path>
                  <a:path w="2630804" h="654050">
                    <a:moveTo>
                      <a:pt x="2630335" y="0"/>
                    </a:moveTo>
                    <a:lnTo>
                      <a:pt x="673112" y="0"/>
                    </a:lnTo>
                    <a:lnTo>
                      <a:pt x="673112" y="421144"/>
                    </a:lnTo>
                    <a:lnTo>
                      <a:pt x="2630335" y="421144"/>
                    </a:lnTo>
                    <a:lnTo>
                      <a:pt x="2630335"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15">
                <a:extLst>
                  <a:ext uri="{FF2B5EF4-FFF2-40B4-BE49-F238E27FC236}">
                    <a16:creationId xmlns:a16="http://schemas.microsoft.com/office/drawing/2014/main" id="{BF32B0A2-4DE3-FC9B-1593-6DBC70E16838}"/>
                  </a:ext>
                </a:extLst>
              </p:cNvPr>
              <p:cNvSpPr/>
              <p:nvPr/>
            </p:nvSpPr>
            <p:spPr>
              <a:xfrm>
                <a:off x="3984246" y="2844794"/>
                <a:ext cx="673100" cy="654050"/>
              </a:xfrm>
              <a:custGeom>
                <a:avLst/>
                <a:gdLst/>
                <a:ahLst/>
                <a:cxnLst/>
                <a:rect l="l" t="t" r="r" b="b"/>
                <a:pathLst>
                  <a:path w="673100" h="654050">
                    <a:moveTo>
                      <a:pt x="673100" y="0"/>
                    </a:moveTo>
                    <a:lnTo>
                      <a:pt x="0" y="406857"/>
                    </a:lnTo>
                    <a:lnTo>
                      <a:pt x="0" y="653986"/>
                    </a:lnTo>
                    <a:lnTo>
                      <a:pt x="673100" y="421144"/>
                    </a:lnTo>
                    <a:lnTo>
                      <a:pt x="673100" y="0"/>
                    </a:lnTo>
                    <a:close/>
                  </a:path>
                </a:pathLst>
              </a:custGeom>
              <a:solidFill>
                <a:srgbClr val="231F20">
                  <a:alpha val="5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16">
                <a:extLst>
                  <a:ext uri="{FF2B5EF4-FFF2-40B4-BE49-F238E27FC236}">
                    <a16:creationId xmlns:a16="http://schemas.microsoft.com/office/drawing/2014/main" id="{0AF2DFD4-E3FC-9F34-4737-1FB622E76282}"/>
                  </a:ext>
                </a:extLst>
              </p:cNvPr>
              <p:cNvSpPr/>
              <p:nvPr/>
            </p:nvSpPr>
            <p:spPr>
              <a:xfrm>
                <a:off x="6616216" y="2154033"/>
                <a:ext cx="1144905" cy="1114425"/>
              </a:xfrm>
              <a:custGeom>
                <a:avLst/>
                <a:gdLst/>
                <a:ahLst/>
                <a:cxnLst/>
                <a:rect l="l" t="t" r="r" b="b"/>
                <a:pathLst>
                  <a:path w="1144904" h="1114425">
                    <a:moveTo>
                      <a:pt x="1144727" y="0"/>
                    </a:moveTo>
                    <a:lnTo>
                      <a:pt x="0" y="693204"/>
                    </a:lnTo>
                    <a:lnTo>
                      <a:pt x="0" y="1114259"/>
                    </a:lnTo>
                    <a:lnTo>
                      <a:pt x="1144727" y="717550"/>
                    </a:lnTo>
                    <a:lnTo>
                      <a:pt x="1144727"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17">
                <a:extLst>
                  <a:ext uri="{FF2B5EF4-FFF2-40B4-BE49-F238E27FC236}">
                    <a16:creationId xmlns:a16="http://schemas.microsoft.com/office/drawing/2014/main" id="{84FD012F-B192-5A0A-D559-AC5AD7C4CA11}"/>
                  </a:ext>
                </a:extLst>
              </p:cNvPr>
              <p:cNvSpPr/>
              <p:nvPr/>
            </p:nvSpPr>
            <p:spPr>
              <a:xfrm>
                <a:off x="6614586" y="2154033"/>
                <a:ext cx="1144906" cy="1114425"/>
              </a:xfrm>
              <a:custGeom>
                <a:avLst/>
                <a:gdLst/>
                <a:ahLst/>
                <a:cxnLst/>
                <a:rect l="l" t="t" r="r" b="b"/>
                <a:pathLst>
                  <a:path w="1144904" h="1114425">
                    <a:moveTo>
                      <a:pt x="1144727" y="0"/>
                    </a:moveTo>
                    <a:lnTo>
                      <a:pt x="0" y="693204"/>
                    </a:lnTo>
                    <a:lnTo>
                      <a:pt x="0" y="1114259"/>
                    </a:lnTo>
                    <a:lnTo>
                      <a:pt x="1144727" y="717550"/>
                    </a:lnTo>
                    <a:lnTo>
                      <a:pt x="1144727" y="0"/>
                    </a:lnTo>
                    <a:close/>
                  </a:path>
                </a:pathLst>
              </a:custGeom>
              <a:solidFill>
                <a:srgbClr val="231F20">
                  <a:alpha val="5960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8">
                <a:extLst>
                  <a:ext uri="{FF2B5EF4-FFF2-40B4-BE49-F238E27FC236}">
                    <a16:creationId xmlns:a16="http://schemas.microsoft.com/office/drawing/2014/main" id="{C7859679-75E9-1D02-DA00-654C1DC11DFD}"/>
                  </a:ext>
                </a:extLst>
              </p:cNvPr>
              <p:cNvSpPr/>
              <p:nvPr/>
            </p:nvSpPr>
            <p:spPr>
              <a:xfrm>
                <a:off x="7760944" y="2154034"/>
                <a:ext cx="1957705" cy="717550"/>
              </a:xfrm>
              <a:custGeom>
                <a:avLst/>
                <a:gdLst/>
                <a:ahLst/>
                <a:cxnLst/>
                <a:rect l="l" t="t" r="r" b="b"/>
                <a:pathLst>
                  <a:path w="1957704" h="717550">
                    <a:moveTo>
                      <a:pt x="1957222" y="0"/>
                    </a:moveTo>
                    <a:lnTo>
                      <a:pt x="0" y="0"/>
                    </a:lnTo>
                    <a:lnTo>
                      <a:pt x="0" y="717550"/>
                    </a:lnTo>
                    <a:lnTo>
                      <a:pt x="1957222" y="717550"/>
                    </a:lnTo>
                    <a:lnTo>
                      <a:pt x="1957222"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11" name="object 76">
            <a:extLst>
              <a:ext uri="{FF2B5EF4-FFF2-40B4-BE49-F238E27FC236}">
                <a16:creationId xmlns:a16="http://schemas.microsoft.com/office/drawing/2014/main" id="{79172941-7E25-9198-6F46-2699A417E6C2}"/>
              </a:ext>
            </a:extLst>
          </p:cNvPr>
          <p:cNvGrpSpPr/>
          <p:nvPr/>
        </p:nvGrpSpPr>
        <p:grpSpPr>
          <a:xfrm>
            <a:off x="358460" y="3404039"/>
            <a:ext cx="2665095" cy="950644"/>
            <a:chOff x="321589" y="2852572"/>
            <a:chExt cx="2665095" cy="1143440"/>
          </a:xfrm>
        </p:grpSpPr>
        <p:sp>
          <p:nvSpPr>
            <p:cNvPr id="12" name="object 77">
              <a:extLst>
                <a:ext uri="{FF2B5EF4-FFF2-40B4-BE49-F238E27FC236}">
                  <a16:creationId xmlns:a16="http://schemas.microsoft.com/office/drawing/2014/main" id="{A09C057F-CF4D-E981-3D31-9D569B2DD8EB}"/>
                </a:ext>
              </a:extLst>
            </p:cNvPr>
            <p:cNvSpPr/>
            <p:nvPr/>
          </p:nvSpPr>
          <p:spPr>
            <a:xfrm>
              <a:off x="321589" y="2852572"/>
              <a:ext cx="2665095" cy="1143440"/>
            </a:xfrm>
            <a:custGeom>
              <a:avLst/>
              <a:gdLst/>
              <a:ahLst/>
              <a:cxnLst/>
              <a:rect l="l" t="t" r="r" b="b"/>
              <a:pathLst>
                <a:path w="2665095" h="1487170">
                  <a:moveTo>
                    <a:pt x="2665018" y="721550"/>
                  </a:moveTo>
                  <a:lnTo>
                    <a:pt x="1951024" y="4648"/>
                  </a:lnTo>
                  <a:lnTo>
                    <a:pt x="1951024" y="0"/>
                  </a:lnTo>
                  <a:lnTo>
                    <a:pt x="1946402" y="0"/>
                  </a:lnTo>
                  <a:lnTo>
                    <a:pt x="0" y="0"/>
                  </a:lnTo>
                  <a:lnTo>
                    <a:pt x="0" y="1486877"/>
                  </a:lnTo>
                  <a:lnTo>
                    <a:pt x="1946402" y="1486877"/>
                  </a:lnTo>
                  <a:lnTo>
                    <a:pt x="1951024" y="1486877"/>
                  </a:lnTo>
                  <a:lnTo>
                    <a:pt x="1951024" y="1481963"/>
                  </a:lnTo>
                  <a:lnTo>
                    <a:pt x="2665018" y="721550"/>
                  </a:lnTo>
                  <a:close/>
                </a:path>
              </a:pathLst>
            </a:custGeom>
            <a:solidFill>
              <a:srgbClr val="04A88F"/>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78">
              <a:extLst>
                <a:ext uri="{FF2B5EF4-FFF2-40B4-BE49-F238E27FC236}">
                  <a16:creationId xmlns:a16="http://schemas.microsoft.com/office/drawing/2014/main" id="{D525873E-FE45-F013-645E-FEEF171B240C}"/>
                </a:ext>
              </a:extLst>
            </p:cNvPr>
            <p:cNvSpPr/>
            <p:nvPr/>
          </p:nvSpPr>
          <p:spPr>
            <a:xfrm>
              <a:off x="826606" y="2894487"/>
              <a:ext cx="1016000" cy="451484"/>
            </a:xfrm>
            <a:custGeom>
              <a:avLst/>
              <a:gdLst/>
              <a:ahLst/>
              <a:cxnLst/>
              <a:rect l="l" t="t" r="r" b="b"/>
              <a:pathLst>
                <a:path w="1016000" h="451485">
                  <a:moveTo>
                    <a:pt x="331203" y="109677"/>
                  </a:moveTo>
                  <a:lnTo>
                    <a:pt x="322580" y="66979"/>
                  </a:lnTo>
                  <a:lnTo>
                    <a:pt x="299072" y="32118"/>
                  </a:lnTo>
                  <a:lnTo>
                    <a:pt x="264210" y="8610"/>
                  </a:lnTo>
                  <a:lnTo>
                    <a:pt x="221513" y="0"/>
                  </a:lnTo>
                  <a:lnTo>
                    <a:pt x="178828" y="8610"/>
                  </a:lnTo>
                  <a:lnTo>
                    <a:pt x="143954" y="32118"/>
                  </a:lnTo>
                  <a:lnTo>
                    <a:pt x="120446" y="66979"/>
                  </a:lnTo>
                  <a:lnTo>
                    <a:pt x="111823" y="109677"/>
                  </a:lnTo>
                  <a:lnTo>
                    <a:pt x="112268" y="119341"/>
                  </a:lnTo>
                  <a:lnTo>
                    <a:pt x="134251" y="175933"/>
                  </a:lnTo>
                  <a:lnTo>
                    <a:pt x="187490" y="213956"/>
                  </a:lnTo>
                  <a:lnTo>
                    <a:pt x="221513" y="219354"/>
                  </a:lnTo>
                  <a:lnTo>
                    <a:pt x="255803" y="213868"/>
                  </a:lnTo>
                  <a:lnTo>
                    <a:pt x="309270" y="175323"/>
                  </a:lnTo>
                  <a:lnTo>
                    <a:pt x="327634" y="137134"/>
                  </a:lnTo>
                  <a:lnTo>
                    <a:pt x="331203" y="109677"/>
                  </a:lnTo>
                  <a:close/>
                </a:path>
                <a:path w="1016000" h="451485">
                  <a:moveTo>
                    <a:pt x="443026" y="450989"/>
                  </a:moveTo>
                  <a:lnTo>
                    <a:pt x="438289" y="405206"/>
                  </a:lnTo>
                  <a:lnTo>
                    <a:pt x="424726" y="362699"/>
                  </a:lnTo>
                  <a:lnTo>
                    <a:pt x="403288" y="324383"/>
                  </a:lnTo>
                  <a:lnTo>
                    <a:pt x="374954" y="291261"/>
                  </a:lnTo>
                  <a:lnTo>
                    <a:pt x="340677" y="264274"/>
                  </a:lnTo>
                  <a:lnTo>
                    <a:pt x="301409" y="244373"/>
                  </a:lnTo>
                  <a:lnTo>
                    <a:pt x="258140" y="232549"/>
                  </a:lnTo>
                  <a:lnTo>
                    <a:pt x="233387" y="256133"/>
                  </a:lnTo>
                  <a:lnTo>
                    <a:pt x="265569" y="398907"/>
                  </a:lnTo>
                  <a:lnTo>
                    <a:pt x="221513" y="442582"/>
                  </a:lnTo>
                  <a:lnTo>
                    <a:pt x="177457" y="398907"/>
                  </a:lnTo>
                  <a:lnTo>
                    <a:pt x="209626" y="256133"/>
                  </a:lnTo>
                  <a:lnTo>
                    <a:pt x="184886" y="232549"/>
                  </a:lnTo>
                  <a:lnTo>
                    <a:pt x="141617" y="244373"/>
                  </a:lnTo>
                  <a:lnTo>
                    <a:pt x="102362" y="264274"/>
                  </a:lnTo>
                  <a:lnTo>
                    <a:pt x="68084" y="291261"/>
                  </a:lnTo>
                  <a:lnTo>
                    <a:pt x="39738" y="324383"/>
                  </a:lnTo>
                  <a:lnTo>
                    <a:pt x="18300" y="362699"/>
                  </a:lnTo>
                  <a:lnTo>
                    <a:pt x="4737" y="405206"/>
                  </a:lnTo>
                  <a:lnTo>
                    <a:pt x="0" y="450989"/>
                  </a:lnTo>
                  <a:lnTo>
                    <a:pt x="443026" y="450989"/>
                  </a:lnTo>
                  <a:close/>
                </a:path>
                <a:path w="1016000" h="451485">
                  <a:moveTo>
                    <a:pt x="1015555" y="75755"/>
                  </a:moveTo>
                  <a:lnTo>
                    <a:pt x="1011123" y="52971"/>
                  </a:lnTo>
                  <a:lnTo>
                    <a:pt x="997826" y="32943"/>
                  </a:lnTo>
                  <a:lnTo>
                    <a:pt x="977696" y="19621"/>
                  </a:lnTo>
                  <a:lnTo>
                    <a:pt x="954938" y="15214"/>
                  </a:lnTo>
                  <a:lnTo>
                    <a:pt x="932192" y="19659"/>
                  </a:lnTo>
                  <a:lnTo>
                    <a:pt x="912202" y="32943"/>
                  </a:lnTo>
                  <a:lnTo>
                    <a:pt x="650328" y="294817"/>
                  </a:lnTo>
                  <a:lnTo>
                    <a:pt x="735952" y="380441"/>
                  </a:lnTo>
                  <a:lnTo>
                    <a:pt x="997826" y="118567"/>
                  </a:lnTo>
                  <a:lnTo>
                    <a:pt x="1011123" y="98539"/>
                  </a:lnTo>
                  <a:lnTo>
                    <a:pt x="1015555" y="7575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object 79">
              <a:extLst>
                <a:ext uri="{FF2B5EF4-FFF2-40B4-BE49-F238E27FC236}">
                  <a16:creationId xmlns:a16="http://schemas.microsoft.com/office/drawing/2014/main" id="{F2B46D80-3D6F-0F67-602D-1F547DC3B677}"/>
                </a:ext>
              </a:extLst>
            </p:cNvPr>
            <p:cNvPicPr/>
            <p:nvPr/>
          </p:nvPicPr>
          <p:blipFill>
            <a:blip r:embed="rId3" cstate="print"/>
            <a:stretch>
              <a:fillRect/>
            </a:stretch>
          </p:blipFill>
          <p:spPr>
            <a:xfrm>
              <a:off x="1418606" y="3219080"/>
              <a:ext cx="121665" cy="121589"/>
            </a:xfrm>
            <a:prstGeom prst="rect">
              <a:avLst/>
            </a:prstGeom>
          </p:spPr>
        </p:pic>
      </p:grpSp>
      <p:sp>
        <p:nvSpPr>
          <p:cNvPr id="15" name="object 80">
            <a:extLst>
              <a:ext uri="{FF2B5EF4-FFF2-40B4-BE49-F238E27FC236}">
                <a16:creationId xmlns:a16="http://schemas.microsoft.com/office/drawing/2014/main" id="{F9E97CE7-61A8-66B1-53CC-DAF627D1A962}"/>
              </a:ext>
            </a:extLst>
          </p:cNvPr>
          <p:cNvSpPr txBox="1"/>
          <p:nvPr/>
        </p:nvSpPr>
        <p:spPr>
          <a:xfrm>
            <a:off x="497755" y="3834974"/>
            <a:ext cx="1925033" cy="424283"/>
          </a:xfrm>
          <a:prstGeom prst="rect">
            <a:avLst/>
          </a:prstGeom>
        </p:spPr>
        <p:txBody>
          <a:bodyPr vert="horz" wrap="square" lIns="0" tIns="0" rIns="0" bIns="0" rtlCol="0">
            <a:spAutoFit/>
          </a:bodyPr>
          <a:lstStyle/>
          <a:p>
            <a:pPr marL="216000" marR="247650" lvl="0" indent="0" algn="l" defTabSz="914400" rtl="0" eaLnBrk="1" fontAlgn="auto" latinLnBrk="0" hangingPunct="1">
              <a:lnSpc>
                <a:spcPct val="101800"/>
              </a:lnSpc>
              <a:spcBef>
                <a:spcPts val="5"/>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entury Gothic"/>
                <a:ea typeface="+mn-ea"/>
                <a:cs typeface="Century Gothic"/>
              </a:rPr>
              <a:t>Leadership and decision makers</a:t>
            </a:r>
            <a:endParaRPr kumimoji="0" sz="1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7" name="object 77">
            <a:extLst>
              <a:ext uri="{FF2B5EF4-FFF2-40B4-BE49-F238E27FC236}">
                <a16:creationId xmlns:a16="http://schemas.microsoft.com/office/drawing/2014/main" id="{9E847A7C-1ADE-8763-D6C4-B28D907B4045}"/>
              </a:ext>
            </a:extLst>
          </p:cNvPr>
          <p:cNvSpPr/>
          <p:nvPr/>
        </p:nvSpPr>
        <p:spPr>
          <a:xfrm flipH="1">
            <a:off x="9315638" y="3412248"/>
            <a:ext cx="2578582" cy="906882"/>
          </a:xfrm>
          <a:custGeom>
            <a:avLst/>
            <a:gdLst/>
            <a:ahLst/>
            <a:cxnLst/>
            <a:rect l="l" t="t" r="r" b="b"/>
            <a:pathLst>
              <a:path w="2665095" h="1487170">
                <a:moveTo>
                  <a:pt x="2665018" y="721550"/>
                </a:moveTo>
                <a:lnTo>
                  <a:pt x="1951024" y="4648"/>
                </a:lnTo>
                <a:lnTo>
                  <a:pt x="1951024" y="0"/>
                </a:lnTo>
                <a:lnTo>
                  <a:pt x="1946402" y="0"/>
                </a:lnTo>
                <a:lnTo>
                  <a:pt x="0" y="0"/>
                </a:lnTo>
                <a:lnTo>
                  <a:pt x="0" y="1486877"/>
                </a:lnTo>
                <a:lnTo>
                  <a:pt x="1946402" y="1486877"/>
                </a:lnTo>
                <a:lnTo>
                  <a:pt x="1951024" y="1486877"/>
                </a:lnTo>
                <a:lnTo>
                  <a:pt x="1951024" y="1481963"/>
                </a:lnTo>
                <a:lnTo>
                  <a:pt x="2665018" y="721550"/>
                </a:lnTo>
                <a:close/>
              </a:path>
            </a:pathLst>
          </a:custGeom>
          <a:solidFill>
            <a:srgbClr val="172B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object 79">
            <a:extLst>
              <a:ext uri="{FF2B5EF4-FFF2-40B4-BE49-F238E27FC236}">
                <a16:creationId xmlns:a16="http://schemas.microsoft.com/office/drawing/2014/main" id="{DE4F48D1-802B-1CC6-8BA3-6357AD4EAE58}"/>
              </a:ext>
            </a:extLst>
          </p:cNvPr>
          <p:cNvPicPr/>
          <p:nvPr/>
        </p:nvPicPr>
        <p:blipFill>
          <a:blip r:embed="rId3" cstate="print"/>
          <a:stretch>
            <a:fillRect/>
          </a:stretch>
        </p:blipFill>
        <p:spPr>
          <a:xfrm>
            <a:off x="10994823" y="3780272"/>
            <a:ext cx="95727" cy="95667"/>
          </a:xfrm>
          <a:prstGeom prst="rect">
            <a:avLst/>
          </a:prstGeom>
        </p:spPr>
      </p:pic>
      <p:sp>
        <p:nvSpPr>
          <p:cNvPr id="19" name="object 80">
            <a:extLst>
              <a:ext uri="{FF2B5EF4-FFF2-40B4-BE49-F238E27FC236}">
                <a16:creationId xmlns:a16="http://schemas.microsoft.com/office/drawing/2014/main" id="{A8FF07A1-FCA8-9BED-D0BF-B71B55642DDC}"/>
              </a:ext>
            </a:extLst>
          </p:cNvPr>
          <p:cNvSpPr txBox="1"/>
          <p:nvPr/>
        </p:nvSpPr>
        <p:spPr>
          <a:xfrm>
            <a:off x="9725821" y="3065306"/>
            <a:ext cx="2340259" cy="109690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2300" b="0" i="0" u="none" strike="noStrike" kern="1200" cap="none" spc="0" normalizeH="0" baseline="0" noProof="0" dirty="0">
              <a:ln>
                <a:noFill/>
              </a:ln>
              <a:solidFill>
                <a:prstClr val="black"/>
              </a:solidFill>
              <a:effectLst/>
              <a:uLnTx/>
              <a:uFillTx/>
              <a:latin typeface="Times New Roman"/>
              <a:ea typeface="+mn-ea"/>
              <a:cs typeface="Times New Roman"/>
            </a:endParaRPr>
          </a:p>
          <a:p>
            <a:pPr marL="180000" marR="247650" lvl="0" indent="0" algn="l" defTabSz="914400" rtl="0" eaLnBrk="1" fontAlgn="auto" latinLnBrk="0" hangingPunct="1">
              <a:lnSpc>
                <a:spcPct val="101800"/>
              </a:lnSpc>
              <a:spcBef>
                <a:spcPts val="5"/>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mn-ea"/>
                <a:cs typeface="Century Gothic"/>
              </a:rPr>
              <a:t>Support and oversight</a:t>
            </a:r>
            <a:endParaRPr kumimoji="0" sz="14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21" name="object 68">
            <a:extLst>
              <a:ext uri="{FF2B5EF4-FFF2-40B4-BE49-F238E27FC236}">
                <a16:creationId xmlns:a16="http://schemas.microsoft.com/office/drawing/2014/main" id="{A347EF9B-E3F8-3F7F-9546-73F4DCD06A8D}"/>
              </a:ext>
            </a:extLst>
          </p:cNvPr>
          <p:cNvSpPr/>
          <p:nvPr/>
        </p:nvSpPr>
        <p:spPr>
          <a:xfrm>
            <a:off x="11056904" y="3530903"/>
            <a:ext cx="287781" cy="287781"/>
          </a:xfrm>
          <a:custGeom>
            <a:avLst/>
            <a:gdLst/>
            <a:ahLst/>
            <a:cxnLst/>
            <a:rect l="l" t="t" r="r" b="b"/>
            <a:pathLst>
              <a:path w="365760" h="365760">
                <a:moveTo>
                  <a:pt x="304614" y="0"/>
                </a:moveTo>
                <a:lnTo>
                  <a:pt x="281869" y="4442"/>
                </a:lnTo>
                <a:lnTo>
                  <a:pt x="261873" y="17727"/>
                </a:lnTo>
                <a:lnTo>
                  <a:pt x="0" y="279601"/>
                </a:lnTo>
                <a:lnTo>
                  <a:pt x="85623" y="365225"/>
                </a:lnTo>
                <a:lnTo>
                  <a:pt x="347497" y="103351"/>
                </a:lnTo>
                <a:lnTo>
                  <a:pt x="360799" y="83319"/>
                </a:lnTo>
                <a:lnTo>
                  <a:pt x="365232" y="60534"/>
                </a:lnTo>
                <a:lnTo>
                  <a:pt x="360799" y="37751"/>
                </a:lnTo>
                <a:lnTo>
                  <a:pt x="347497" y="17727"/>
                </a:lnTo>
                <a:lnTo>
                  <a:pt x="327366" y="4399"/>
                </a:lnTo>
                <a:lnTo>
                  <a:pt x="30461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76">
            <a:extLst>
              <a:ext uri="{FF2B5EF4-FFF2-40B4-BE49-F238E27FC236}">
                <a16:creationId xmlns:a16="http://schemas.microsoft.com/office/drawing/2014/main" id="{8E6099CA-E477-979B-FF57-3A6D11555398}"/>
              </a:ext>
            </a:extLst>
          </p:cNvPr>
          <p:cNvSpPr/>
          <p:nvPr/>
        </p:nvSpPr>
        <p:spPr>
          <a:xfrm>
            <a:off x="10501832" y="3535385"/>
            <a:ext cx="419681" cy="344738"/>
          </a:xfrm>
          <a:custGeom>
            <a:avLst/>
            <a:gdLst/>
            <a:ahLst/>
            <a:cxnLst/>
            <a:rect l="l" t="t" r="r" b="b"/>
            <a:pathLst>
              <a:path w="533400" h="438150">
                <a:moveTo>
                  <a:pt x="532866" y="171450"/>
                </a:moveTo>
                <a:lnTo>
                  <a:pt x="513308" y="135890"/>
                </a:lnTo>
                <a:lnTo>
                  <a:pt x="509879" y="133350"/>
                </a:lnTo>
                <a:lnTo>
                  <a:pt x="360578" y="25400"/>
                </a:lnTo>
                <a:lnTo>
                  <a:pt x="332473" y="5080"/>
                </a:lnTo>
                <a:lnTo>
                  <a:pt x="331228" y="3810"/>
                </a:lnTo>
                <a:lnTo>
                  <a:pt x="328231" y="3810"/>
                </a:lnTo>
                <a:lnTo>
                  <a:pt x="321678" y="1270"/>
                </a:lnTo>
                <a:lnTo>
                  <a:pt x="315239" y="0"/>
                </a:lnTo>
                <a:lnTo>
                  <a:pt x="308813" y="0"/>
                </a:lnTo>
                <a:lnTo>
                  <a:pt x="302310" y="1270"/>
                </a:lnTo>
                <a:lnTo>
                  <a:pt x="300774" y="1270"/>
                </a:lnTo>
                <a:lnTo>
                  <a:pt x="187706" y="29883"/>
                </a:lnTo>
                <a:lnTo>
                  <a:pt x="187706" y="149860"/>
                </a:lnTo>
                <a:lnTo>
                  <a:pt x="183400" y="160020"/>
                </a:lnTo>
                <a:lnTo>
                  <a:pt x="182410" y="167487"/>
                </a:lnTo>
                <a:lnTo>
                  <a:pt x="175844" y="158661"/>
                </a:lnTo>
                <a:lnTo>
                  <a:pt x="185724" y="150456"/>
                </a:lnTo>
                <a:lnTo>
                  <a:pt x="187706" y="149860"/>
                </a:lnTo>
                <a:lnTo>
                  <a:pt x="187706" y="29883"/>
                </a:lnTo>
                <a:lnTo>
                  <a:pt x="135089" y="43180"/>
                </a:lnTo>
                <a:lnTo>
                  <a:pt x="97612" y="53340"/>
                </a:lnTo>
                <a:lnTo>
                  <a:pt x="68745" y="59690"/>
                </a:lnTo>
                <a:lnTo>
                  <a:pt x="68300" y="60960"/>
                </a:lnTo>
                <a:lnTo>
                  <a:pt x="64452" y="62230"/>
                </a:lnTo>
                <a:lnTo>
                  <a:pt x="51193" y="64770"/>
                </a:lnTo>
                <a:lnTo>
                  <a:pt x="39611" y="67310"/>
                </a:lnTo>
                <a:lnTo>
                  <a:pt x="29984" y="68580"/>
                </a:lnTo>
                <a:lnTo>
                  <a:pt x="15608" y="68580"/>
                </a:lnTo>
                <a:lnTo>
                  <a:pt x="9994" y="74930"/>
                </a:lnTo>
                <a:lnTo>
                  <a:pt x="9867" y="88900"/>
                </a:lnTo>
                <a:lnTo>
                  <a:pt x="9880" y="119380"/>
                </a:lnTo>
                <a:lnTo>
                  <a:pt x="9994" y="171450"/>
                </a:lnTo>
                <a:lnTo>
                  <a:pt x="9474" y="175260"/>
                </a:lnTo>
                <a:lnTo>
                  <a:pt x="10223" y="179070"/>
                </a:lnTo>
                <a:lnTo>
                  <a:pt x="14503" y="184150"/>
                </a:lnTo>
                <a:lnTo>
                  <a:pt x="18326" y="186690"/>
                </a:lnTo>
                <a:lnTo>
                  <a:pt x="22402" y="186690"/>
                </a:lnTo>
                <a:lnTo>
                  <a:pt x="40259" y="189230"/>
                </a:lnTo>
                <a:lnTo>
                  <a:pt x="56121" y="194310"/>
                </a:lnTo>
                <a:lnTo>
                  <a:pt x="85902" y="214630"/>
                </a:lnTo>
                <a:lnTo>
                  <a:pt x="94970" y="220980"/>
                </a:lnTo>
                <a:lnTo>
                  <a:pt x="99669" y="224790"/>
                </a:lnTo>
                <a:lnTo>
                  <a:pt x="115214" y="234950"/>
                </a:lnTo>
                <a:lnTo>
                  <a:pt x="133223" y="243840"/>
                </a:lnTo>
                <a:lnTo>
                  <a:pt x="154190" y="248920"/>
                </a:lnTo>
                <a:lnTo>
                  <a:pt x="178638" y="251460"/>
                </a:lnTo>
                <a:lnTo>
                  <a:pt x="312813" y="251460"/>
                </a:lnTo>
                <a:lnTo>
                  <a:pt x="320408" y="252730"/>
                </a:lnTo>
                <a:lnTo>
                  <a:pt x="325843" y="260350"/>
                </a:lnTo>
                <a:lnTo>
                  <a:pt x="325843" y="273050"/>
                </a:lnTo>
                <a:lnTo>
                  <a:pt x="323075" y="278130"/>
                </a:lnTo>
                <a:lnTo>
                  <a:pt x="318376" y="281940"/>
                </a:lnTo>
                <a:lnTo>
                  <a:pt x="293649" y="288290"/>
                </a:lnTo>
                <a:lnTo>
                  <a:pt x="280695" y="290830"/>
                </a:lnTo>
                <a:lnTo>
                  <a:pt x="274193" y="293370"/>
                </a:lnTo>
                <a:lnTo>
                  <a:pt x="267716" y="294640"/>
                </a:lnTo>
                <a:lnTo>
                  <a:pt x="265976" y="294640"/>
                </a:lnTo>
                <a:lnTo>
                  <a:pt x="236740" y="303530"/>
                </a:lnTo>
                <a:lnTo>
                  <a:pt x="223710" y="306882"/>
                </a:lnTo>
                <a:lnTo>
                  <a:pt x="223710" y="413359"/>
                </a:lnTo>
                <a:lnTo>
                  <a:pt x="221564" y="414020"/>
                </a:lnTo>
                <a:lnTo>
                  <a:pt x="220738" y="414020"/>
                </a:lnTo>
                <a:lnTo>
                  <a:pt x="223710" y="413359"/>
                </a:lnTo>
                <a:lnTo>
                  <a:pt x="223710" y="306882"/>
                </a:lnTo>
                <a:lnTo>
                  <a:pt x="216992" y="308610"/>
                </a:lnTo>
                <a:lnTo>
                  <a:pt x="198907" y="312420"/>
                </a:lnTo>
                <a:lnTo>
                  <a:pt x="194805" y="312420"/>
                </a:lnTo>
                <a:lnTo>
                  <a:pt x="94907" y="247650"/>
                </a:lnTo>
                <a:lnTo>
                  <a:pt x="89027" y="243840"/>
                </a:lnTo>
                <a:lnTo>
                  <a:pt x="69227" y="229870"/>
                </a:lnTo>
                <a:lnTo>
                  <a:pt x="68783" y="229870"/>
                </a:lnTo>
                <a:lnTo>
                  <a:pt x="68287" y="228600"/>
                </a:lnTo>
                <a:lnTo>
                  <a:pt x="66154" y="228600"/>
                </a:lnTo>
                <a:lnTo>
                  <a:pt x="65036" y="227330"/>
                </a:lnTo>
                <a:lnTo>
                  <a:pt x="62738" y="226060"/>
                </a:lnTo>
                <a:lnTo>
                  <a:pt x="60591" y="224790"/>
                </a:lnTo>
                <a:lnTo>
                  <a:pt x="56743" y="224790"/>
                </a:lnTo>
                <a:lnTo>
                  <a:pt x="54902" y="223520"/>
                </a:lnTo>
                <a:lnTo>
                  <a:pt x="47637" y="222250"/>
                </a:lnTo>
                <a:lnTo>
                  <a:pt x="43637" y="223520"/>
                </a:lnTo>
                <a:lnTo>
                  <a:pt x="39357" y="223520"/>
                </a:lnTo>
                <a:lnTo>
                  <a:pt x="23723" y="228600"/>
                </a:lnTo>
                <a:lnTo>
                  <a:pt x="11252" y="237490"/>
                </a:lnTo>
                <a:lnTo>
                  <a:pt x="2997" y="251460"/>
                </a:lnTo>
                <a:lnTo>
                  <a:pt x="0" y="266700"/>
                </a:lnTo>
                <a:lnTo>
                  <a:pt x="838" y="275590"/>
                </a:lnTo>
                <a:lnTo>
                  <a:pt x="3289" y="283210"/>
                </a:lnTo>
                <a:lnTo>
                  <a:pt x="7289" y="290830"/>
                </a:lnTo>
                <a:lnTo>
                  <a:pt x="12915" y="298450"/>
                </a:lnTo>
                <a:lnTo>
                  <a:pt x="16281" y="300990"/>
                </a:lnTo>
                <a:lnTo>
                  <a:pt x="19545" y="303530"/>
                </a:lnTo>
                <a:lnTo>
                  <a:pt x="200355" y="434340"/>
                </a:lnTo>
                <a:lnTo>
                  <a:pt x="201523" y="434340"/>
                </a:lnTo>
                <a:lnTo>
                  <a:pt x="202730" y="435610"/>
                </a:lnTo>
                <a:lnTo>
                  <a:pt x="204647" y="435610"/>
                </a:lnTo>
                <a:lnTo>
                  <a:pt x="210273" y="438150"/>
                </a:lnTo>
                <a:lnTo>
                  <a:pt x="231203" y="438150"/>
                </a:lnTo>
                <a:lnTo>
                  <a:pt x="232130" y="436880"/>
                </a:lnTo>
                <a:lnTo>
                  <a:pt x="323062" y="414020"/>
                </a:lnTo>
                <a:lnTo>
                  <a:pt x="367461" y="402590"/>
                </a:lnTo>
                <a:lnTo>
                  <a:pt x="420268" y="389890"/>
                </a:lnTo>
                <a:lnTo>
                  <a:pt x="463715" y="378460"/>
                </a:lnTo>
                <a:lnTo>
                  <a:pt x="465112" y="378460"/>
                </a:lnTo>
                <a:lnTo>
                  <a:pt x="468426" y="377190"/>
                </a:lnTo>
                <a:lnTo>
                  <a:pt x="481672" y="374650"/>
                </a:lnTo>
                <a:lnTo>
                  <a:pt x="493242" y="372110"/>
                </a:lnTo>
                <a:lnTo>
                  <a:pt x="502869" y="370840"/>
                </a:lnTo>
                <a:lnTo>
                  <a:pt x="510324" y="369570"/>
                </a:lnTo>
                <a:lnTo>
                  <a:pt x="517271" y="369570"/>
                </a:lnTo>
                <a:lnTo>
                  <a:pt x="522922" y="364490"/>
                </a:lnTo>
                <a:lnTo>
                  <a:pt x="523011" y="350520"/>
                </a:lnTo>
                <a:lnTo>
                  <a:pt x="522922" y="266700"/>
                </a:lnTo>
                <a:lnTo>
                  <a:pt x="523405" y="264160"/>
                </a:lnTo>
                <a:lnTo>
                  <a:pt x="522617" y="260350"/>
                </a:lnTo>
                <a:lnTo>
                  <a:pt x="520712" y="257810"/>
                </a:lnTo>
                <a:lnTo>
                  <a:pt x="518337" y="254000"/>
                </a:lnTo>
                <a:lnTo>
                  <a:pt x="514540" y="252730"/>
                </a:lnTo>
                <a:lnTo>
                  <a:pt x="510463" y="252730"/>
                </a:lnTo>
                <a:lnTo>
                  <a:pt x="492620" y="250190"/>
                </a:lnTo>
                <a:lnTo>
                  <a:pt x="476758" y="243840"/>
                </a:lnTo>
                <a:lnTo>
                  <a:pt x="461886" y="234950"/>
                </a:lnTo>
                <a:lnTo>
                  <a:pt x="446976" y="224790"/>
                </a:lnTo>
                <a:lnTo>
                  <a:pt x="437921" y="217170"/>
                </a:lnTo>
                <a:lnTo>
                  <a:pt x="433235" y="214630"/>
                </a:lnTo>
                <a:lnTo>
                  <a:pt x="399694" y="195580"/>
                </a:lnTo>
                <a:lnTo>
                  <a:pt x="362623" y="187566"/>
                </a:lnTo>
                <a:lnTo>
                  <a:pt x="362623" y="244386"/>
                </a:lnTo>
                <a:lnTo>
                  <a:pt x="356857" y="256400"/>
                </a:lnTo>
                <a:lnTo>
                  <a:pt x="349961" y="262039"/>
                </a:lnTo>
                <a:lnTo>
                  <a:pt x="348589" y="254000"/>
                </a:lnTo>
                <a:lnTo>
                  <a:pt x="341909" y="241300"/>
                </a:lnTo>
                <a:lnTo>
                  <a:pt x="337375" y="237375"/>
                </a:lnTo>
                <a:lnTo>
                  <a:pt x="344424" y="238112"/>
                </a:lnTo>
                <a:lnTo>
                  <a:pt x="362623" y="244386"/>
                </a:lnTo>
                <a:lnTo>
                  <a:pt x="362623" y="187566"/>
                </a:lnTo>
                <a:lnTo>
                  <a:pt x="354241" y="186690"/>
                </a:lnTo>
                <a:lnTo>
                  <a:pt x="343535" y="186690"/>
                </a:lnTo>
                <a:lnTo>
                  <a:pt x="334073" y="187960"/>
                </a:lnTo>
                <a:lnTo>
                  <a:pt x="220078" y="187960"/>
                </a:lnTo>
                <a:lnTo>
                  <a:pt x="212483" y="185420"/>
                </a:lnTo>
                <a:lnTo>
                  <a:pt x="207048" y="179070"/>
                </a:lnTo>
                <a:lnTo>
                  <a:pt x="207048" y="166370"/>
                </a:lnTo>
                <a:lnTo>
                  <a:pt x="209892" y="161290"/>
                </a:lnTo>
                <a:lnTo>
                  <a:pt x="214541" y="157480"/>
                </a:lnTo>
                <a:lnTo>
                  <a:pt x="239242" y="151130"/>
                </a:lnTo>
                <a:lnTo>
                  <a:pt x="245681" y="149860"/>
                </a:lnTo>
                <a:lnTo>
                  <a:pt x="252183" y="147320"/>
                </a:lnTo>
                <a:lnTo>
                  <a:pt x="265188" y="144780"/>
                </a:lnTo>
                <a:lnTo>
                  <a:pt x="292519" y="137160"/>
                </a:lnTo>
                <a:lnTo>
                  <a:pt x="312267" y="132080"/>
                </a:lnTo>
                <a:lnTo>
                  <a:pt x="326110" y="128270"/>
                </a:lnTo>
                <a:lnTo>
                  <a:pt x="333971" y="125730"/>
                </a:lnTo>
                <a:lnTo>
                  <a:pt x="336880" y="125730"/>
                </a:lnTo>
                <a:lnTo>
                  <a:pt x="338061" y="127000"/>
                </a:lnTo>
                <a:lnTo>
                  <a:pt x="443877" y="195580"/>
                </a:lnTo>
                <a:lnTo>
                  <a:pt x="463600" y="209550"/>
                </a:lnTo>
                <a:lnTo>
                  <a:pt x="464477" y="209550"/>
                </a:lnTo>
                <a:lnTo>
                  <a:pt x="465569" y="210820"/>
                </a:lnTo>
                <a:lnTo>
                  <a:pt x="466712" y="210820"/>
                </a:lnTo>
                <a:lnTo>
                  <a:pt x="470115" y="213360"/>
                </a:lnTo>
                <a:lnTo>
                  <a:pt x="472274" y="213360"/>
                </a:lnTo>
                <a:lnTo>
                  <a:pt x="476097" y="214630"/>
                </a:lnTo>
                <a:lnTo>
                  <a:pt x="477926" y="214630"/>
                </a:lnTo>
                <a:lnTo>
                  <a:pt x="484962" y="215900"/>
                </a:lnTo>
                <a:lnTo>
                  <a:pt x="493534" y="215900"/>
                </a:lnTo>
                <a:lnTo>
                  <a:pt x="509168" y="210820"/>
                </a:lnTo>
                <a:lnTo>
                  <a:pt x="521627" y="200660"/>
                </a:lnTo>
                <a:lnTo>
                  <a:pt x="525945" y="194005"/>
                </a:lnTo>
                <a:lnTo>
                  <a:pt x="529793" y="192862"/>
                </a:lnTo>
                <a:lnTo>
                  <a:pt x="529539" y="188480"/>
                </a:lnTo>
                <a:lnTo>
                  <a:pt x="529882" y="187960"/>
                </a:lnTo>
                <a:lnTo>
                  <a:pt x="532866" y="17145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A9B015DF-9607-0B1E-DB20-EF1326BE8F73}"/>
              </a:ext>
            </a:extLst>
          </p:cNvPr>
          <p:cNvGrpSpPr/>
          <p:nvPr/>
        </p:nvGrpSpPr>
        <p:grpSpPr>
          <a:xfrm flipH="1" flipV="1">
            <a:off x="6602696" y="2067631"/>
            <a:ext cx="4894426" cy="1344930"/>
            <a:chOff x="2118982" y="3713540"/>
            <a:chExt cx="7599675" cy="1344930"/>
          </a:xfrm>
        </p:grpSpPr>
        <p:sp>
          <p:nvSpPr>
            <p:cNvPr id="24" name="object 22">
              <a:extLst>
                <a:ext uri="{FF2B5EF4-FFF2-40B4-BE49-F238E27FC236}">
                  <a16:creationId xmlns:a16="http://schemas.microsoft.com/office/drawing/2014/main" id="{4704D9EE-8CF6-617D-2987-187F0E916060}"/>
                </a:ext>
              </a:extLst>
            </p:cNvPr>
            <p:cNvSpPr/>
            <p:nvPr/>
          </p:nvSpPr>
          <p:spPr>
            <a:xfrm>
              <a:off x="2118982" y="3713556"/>
              <a:ext cx="1866900" cy="247650"/>
            </a:xfrm>
            <a:custGeom>
              <a:avLst/>
              <a:gdLst/>
              <a:ahLst/>
              <a:cxnLst/>
              <a:rect l="l" t="t" r="r" b="b"/>
              <a:pathLst>
                <a:path w="1866900" h="247650">
                  <a:moveTo>
                    <a:pt x="1866900" y="0"/>
                  </a:moveTo>
                  <a:lnTo>
                    <a:pt x="0" y="0"/>
                  </a:lnTo>
                  <a:lnTo>
                    <a:pt x="0" y="247116"/>
                  </a:lnTo>
                  <a:lnTo>
                    <a:pt x="1866900" y="247116"/>
                  </a:lnTo>
                  <a:lnTo>
                    <a:pt x="1866900"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5" name="object 23">
              <a:extLst>
                <a:ext uri="{FF2B5EF4-FFF2-40B4-BE49-F238E27FC236}">
                  <a16:creationId xmlns:a16="http://schemas.microsoft.com/office/drawing/2014/main" id="{74DE1BFC-609B-5E91-DAB5-8804A34D0F7C}"/>
                </a:ext>
              </a:extLst>
            </p:cNvPr>
            <p:cNvGrpSpPr/>
            <p:nvPr/>
          </p:nvGrpSpPr>
          <p:grpSpPr>
            <a:xfrm>
              <a:off x="3985877" y="3713540"/>
              <a:ext cx="5732780" cy="1344930"/>
              <a:chOff x="3985877" y="3713540"/>
              <a:chExt cx="5732780" cy="1344930"/>
            </a:xfrm>
          </p:grpSpPr>
          <p:sp>
            <p:nvSpPr>
              <p:cNvPr id="26" name="object 24">
                <a:extLst>
                  <a:ext uri="{FF2B5EF4-FFF2-40B4-BE49-F238E27FC236}">
                    <a16:creationId xmlns:a16="http://schemas.microsoft.com/office/drawing/2014/main" id="{F5309B13-9842-9885-6B1C-6926034A2304}"/>
                  </a:ext>
                </a:extLst>
              </p:cNvPr>
              <p:cNvSpPr/>
              <p:nvPr/>
            </p:nvSpPr>
            <p:spPr>
              <a:xfrm>
                <a:off x="4658982" y="3946372"/>
                <a:ext cx="1957705" cy="421640"/>
              </a:xfrm>
              <a:custGeom>
                <a:avLst/>
                <a:gdLst/>
                <a:ahLst/>
                <a:cxnLst/>
                <a:rect l="l" t="t" r="r" b="b"/>
                <a:pathLst>
                  <a:path w="1957704" h="421639">
                    <a:moveTo>
                      <a:pt x="1957222" y="0"/>
                    </a:moveTo>
                    <a:lnTo>
                      <a:pt x="0" y="0"/>
                    </a:lnTo>
                    <a:lnTo>
                      <a:pt x="0" y="421144"/>
                    </a:lnTo>
                    <a:lnTo>
                      <a:pt x="1957222" y="421144"/>
                    </a:lnTo>
                    <a:lnTo>
                      <a:pt x="1957222"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25">
                <a:extLst>
                  <a:ext uri="{FF2B5EF4-FFF2-40B4-BE49-F238E27FC236}">
                    <a16:creationId xmlns:a16="http://schemas.microsoft.com/office/drawing/2014/main" id="{DB02D7F3-45EA-16BF-B83E-0C2648AD4074}"/>
                  </a:ext>
                </a:extLst>
              </p:cNvPr>
              <p:cNvSpPr/>
              <p:nvPr/>
            </p:nvSpPr>
            <p:spPr>
              <a:xfrm>
                <a:off x="3985877" y="3713540"/>
                <a:ext cx="673100" cy="654050"/>
              </a:xfrm>
              <a:custGeom>
                <a:avLst/>
                <a:gdLst/>
                <a:ahLst/>
                <a:cxnLst/>
                <a:rect l="l" t="t" r="r" b="b"/>
                <a:pathLst>
                  <a:path w="673100" h="654050">
                    <a:moveTo>
                      <a:pt x="0" y="0"/>
                    </a:moveTo>
                    <a:lnTo>
                      <a:pt x="0" y="247129"/>
                    </a:lnTo>
                    <a:lnTo>
                      <a:pt x="673100" y="653986"/>
                    </a:lnTo>
                    <a:lnTo>
                      <a:pt x="673100" y="232841"/>
                    </a:lnTo>
                    <a:lnTo>
                      <a:pt x="0"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6">
                <a:extLst>
                  <a:ext uri="{FF2B5EF4-FFF2-40B4-BE49-F238E27FC236}">
                    <a16:creationId xmlns:a16="http://schemas.microsoft.com/office/drawing/2014/main" id="{737770D1-850D-B9FA-0D3B-13DDE7CAC1AF}"/>
                  </a:ext>
                </a:extLst>
              </p:cNvPr>
              <p:cNvSpPr/>
              <p:nvPr/>
            </p:nvSpPr>
            <p:spPr>
              <a:xfrm>
                <a:off x="3985877" y="3713547"/>
                <a:ext cx="673100" cy="654050"/>
              </a:xfrm>
              <a:custGeom>
                <a:avLst/>
                <a:gdLst/>
                <a:ahLst/>
                <a:cxnLst/>
                <a:rect l="l" t="t" r="r" b="b"/>
                <a:pathLst>
                  <a:path w="673100" h="654050">
                    <a:moveTo>
                      <a:pt x="0" y="0"/>
                    </a:moveTo>
                    <a:lnTo>
                      <a:pt x="0" y="247129"/>
                    </a:lnTo>
                    <a:lnTo>
                      <a:pt x="673100" y="653986"/>
                    </a:lnTo>
                    <a:lnTo>
                      <a:pt x="673100" y="232841"/>
                    </a:lnTo>
                    <a:lnTo>
                      <a:pt x="0"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7">
                <a:extLst>
                  <a:ext uri="{FF2B5EF4-FFF2-40B4-BE49-F238E27FC236}">
                    <a16:creationId xmlns:a16="http://schemas.microsoft.com/office/drawing/2014/main" id="{E7B31E94-06AB-E169-E51E-6150F5DF8C09}"/>
                  </a:ext>
                </a:extLst>
              </p:cNvPr>
              <p:cNvSpPr/>
              <p:nvPr/>
            </p:nvSpPr>
            <p:spPr>
              <a:xfrm>
                <a:off x="6616216" y="3944033"/>
                <a:ext cx="1144905" cy="1114425"/>
              </a:xfrm>
              <a:custGeom>
                <a:avLst/>
                <a:gdLst/>
                <a:ahLst/>
                <a:cxnLst/>
                <a:rect l="l" t="t" r="r" b="b"/>
                <a:pathLst>
                  <a:path w="1144904" h="1114425">
                    <a:moveTo>
                      <a:pt x="0" y="0"/>
                    </a:moveTo>
                    <a:lnTo>
                      <a:pt x="0" y="421055"/>
                    </a:lnTo>
                    <a:lnTo>
                      <a:pt x="1144727" y="1114259"/>
                    </a:lnTo>
                    <a:lnTo>
                      <a:pt x="1144727" y="396709"/>
                    </a:lnTo>
                    <a:lnTo>
                      <a:pt x="0"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28">
                <a:extLst>
                  <a:ext uri="{FF2B5EF4-FFF2-40B4-BE49-F238E27FC236}">
                    <a16:creationId xmlns:a16="http://schemas.microsoft.com/office/drawing/2014/main" id="{1A865E27-CA5E-0FF7-81E8-C1731D76E27F}"/>
                  </a:ext>
                </a:extLst>
              </p:cNvPr>
              <p:cNvSpPr/>
              <p:nvPr/>
            </p:nvSpPr>
            <p:spPr>
              <a:xfrm>
                <a:off x="6616216" y="3944035"/>
                <a:ext cx="1144905" cy="1114425"/>
              </a:xfrm>
              <a:custGeom>
                <a:avLst/>
                <a:gdLst/>
                <a:ahLst/>
                <a:cxnLst/>
                <a:rect l="l" t="t" r="r" b="b"/>
                <a:pathLst>
                  <a:path w="1144904" h="1114425">
                    <a:moveTo>
                      <a:pt x="0" y="0"/>
                    </a:moveTo>
                    <a:lnTo>
                      <a:pt x="0" y="421055"/>
                    </a:lnTo>
                    <a:lnTo>
                      <a:pt x="1144727" y="1114259"/>
                    </a:lnTo>
                    <a:lnTo>
                      <a:pt x="1144727" y="396709"/>
                    </a:lnTo>
                    <a:lnTo>
                      <a:pt x="0"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29">
                <a:extLst>
                  <a:ext uri="{FF2B5EF4-FFF2-40B4-BE49-F238E27FC236}">
                    <a16:creationId xmlns:a16="http://schemas.microsoft.com/office/drawing/2014/main" id="{ED699CB4-E426-0BA5-A4D7-D5E7628FF373}"/>
                  </a:ext>
                </a:extLst>
              </p:cNvPr>
              <p:cNvSpPr/>
              <p:nvPr/>
            </p:nvSpPr>
            <p:spPr>
              <a:xfrm>
                <a:off x="7760944" y="4340745"/>
                <a:ext cx="1957705" cy="717550"/>
              </a:xfrm>
              <a:custGeom>
                <a:avLst/>
                <a:gdLst/>
                <a:ahLst/>
                <a:cxnLst/>
                <a:rect l="l" t="t" r="r" b="b"/>
                <a:pathLst>
                  <a:path w="1957704" h="717550">
                    <a:moveTo>
                      <a:pt x="1957222" y="0"/>
                    </a:moveTo>
                    <a:lnTo>
                      <a:pt x="0" y="0"/>
                    </a:lnTo>
                    <a:lnTo>
                      <a:pt x="0" y="717550"/>
                    </a:lnTo>
                    <a:lnTo>
                      <a:pt x="1957222" y="717550"/>
                    </a:lnTo>
                    <a:lnTo>
                      <a:pt x="1957222"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32" name="Group 31">
            <a:extLst>
              <a:ext uri="{FF2B5EF4-FFF2-40B4-BE49-F238E27FC236}">
                <a16:creationId xmlns:a16="http://schemas.microsoft.com/office/drawing/2014/main" id="{971D7123-54BD-68F5-F976-61D5D9A7469B}"/>
              </a:ext>
            </a:extLst>
          </p:cNvPr>
          <p:cNvGrpSpPr/>
          <p:nvPr/>
        </p:nvGrpSpPr>
        <p:grpSpPr>
          <a:xfrm flipH="1">
            <a:off x="6621958" y="4320739"/>
            <a:ext cx="4894421" cy="1344918"/>
            <a:chOff x="2118982" y="3713540"/>
            <a:chExt cx="7599667" cy="1344918"/>
          </a:xfrm>
        </p:grpSpPr>
        <p:sp>
          <p:nvSpPr>
            <p:cNvPr id="33" name="object 22">
              <a:extLst>
                <a:ext uri="{FF2B5EF4-FFF2-40B4-BE49-F238E27FC236}">
                  <a16:creationId xmlns:a16="http://schemas.microsoft.com/office/drawing/2014/main" id="{89A64D89-A4AF-8A39-B42A-5092DC7BE682}"/>
                </a:ext>
              </a:extLst>
            </p:cNvPr>
            <p:cNvSpPr/>
            <p:nvPr/>
          </p:nvSpPr>
          <p:spPr>
            <a:xfrm>
              <a:off x="2118982" y="3713556"/>
              <a:ext cx="1866900" cy="247650"/>
            </a:xfrm>
            <a:custGeom>
              <a:avLst/>
              <a:gdLst/>
              <a:ahLst/>
              <a:cxnLst/>
              <a:rect l="l" t="t" r="r" b="b"/>
              <a:pathLst>
                <a:path w="1866900" h="247650">
                  <a:moveTo>
                    <a:pt x="1866900" y="0"/>
                  </a:moveTo>
                  <a:lnTo>
                    <a:pt x="0" y="0"/>
                  </a:lnTo>
                  <a:lnTo>
                    <a:pt x="0" y="247116"/>
                  </a:lnTo>
                  <a:lnTo>
                    <a:pt x="1866900" y="247116"/>
                  </a:lnTo>
                  <a:lnTo>
                    <a:pt x="1866900" y="0"/>
                  </a:lnTo>
                  <a:close/>
                </a:path>
              </a:pathLst>
            </a:custGeom>
            <a:solidFill>
              <a:schemeClr val="accent6">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4" name="object 23">
              <a:extLst>
                <a:ext uri="{FF2B5EF4-FFF2-40B4-BE49-F238E27FC236}">
                  <a16:creationId xmlns:a16="http://schemas.microsoft.com/office/drawing/2014/main" id="{0AB6F9B7-78AB-5AB2-71CB-BE9732C94E24}"/>
                </a:ext>
              </a:extLst>
            </p:cNvPr>
            <p:cNvGrpSpPr/>
            <p:nvPr/>
          </p:nvGrpSpPr>
          <p:grpSpPr>
            <a:xfrm>
              <a:off x="3985877" y="3713540"/>
              <a:ext cx="5732772" cy="1344918"/>
              <a:chOff x="3985877" y="3713540"/>
              <a:chExt cx="5732772" cy="1344918"/>
            </a:xfrm>
          </p:grpSpPr>
          <p:sp>
            <p:nvSpPr>
              <p:cNvPr id="35" name="object 24">
                <a:extLst>
                  <a:ext uri="{FF2B5EF4-FFF2-40B4-BE49-F238E27FC236}">
                    <a16:creationId xmlns:a16="http://schemas.microsoft.com/office/drawing/2014/main" id="{5337D6B1-B5FC-AE8E-2E67-53268E0D0B66}"/>
                  </a:ext>
                </a:extLst>
              </p:cNvPr>
              <p:cNvSpPr/>
              <p:nvPr/>
            </p:nvSpPr>
            <p:spPr>
              <a:xfrm>
                <a:off x="4658982" y="3946372"/>
                <a:ext cx="1957705" cy="421640"/>
              </a:xfrm>
              <a:custGeom>
                <a:avLst/>
                <a:gdLst/>
                <a:ahLst/>
                <a:cxnLst/>
                <a:rect l="l" t="t" r="r" b="b"/>
                <a:pathLst>
                  <a:path w="1957704" h="421639">
                    <a:moveTo>
                      <a:pt x="1957222" y="0"/>
                    </a:moveTo>
                    <a:lnTo>
                      <a:pt x="0" y="0"/>
                    </a:lnTo>
                    <a:lnTo>
                      <a:pt x="0" y="421144"/>
                    </a:lnTo>
                    <a:lnTo>
                      <a:pt x="1957222" y="421144"/>
                    </a:lnTo>
                    <a:lnTo>
                      <a:pt x="1957222" y="0"/>
                    </a:lnTo>
                    <a:close/>
                  </a:path>
                </a:pathLst>
              </a:custGeom>
              <a:solidFill>
                <a:schemeClr val="accent6">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object 25">
                <a:extLst>
                  <a:ext uri="{FF2B5EF4-FFF2-40B4-BE49-F238E27FC236}">
                    <a16:creationId xmlns:a16="http://schemas.microsoft.com/office/drawing/2014/main" id="{E7004F4E-14F5-A79A-3B5F-EFF866A9EC1E}"/>
                  </a:ext>
                </a:extLst>
              </p:cNvPr>
              <p:cNvSpPr/>
              <p:nvPr/>
            </p:nvSpPr>
            <p:spPr>
              <a:xfrm>
                <a:off x="3985877" y="3713540"/>
                <a:ext cx="673100" cy="654050"/>
              </a:xfrm>
              <a:custGeom>
                <a:avLst/>
                <a:gdLst/>
                <a:ahLst/>
                <a:cxnLst/>
                <a:rect l="l" t="t" r="r" b="b"/>
                <a:pathLst>
                  <a:path w="673100" h="654050">
                    <a:moveTo>
                      <a:pt x="0" y="0"/>
                    </a:moveTo>
                    <a:lnTo>
                      <a:pt x="0" y="247129"/>
                    </a:lnTo>
                    <a:lnTo>
                      <a:pt x="673100" y="653986"/>
                    </a:lnTo>
                    <a:lnTo>
                      <a:pt x="673100" y="232841"/>
                    </a:lnTo>
                    <a:lnTo>
                      <a:pt x="0" y="0"/>
                    </a:lnTo>
                    <a:close/>
                  </a:path>
                </a:pathLst>
              </a:custGeom>
              <a:solidFill>
                <a:srgbClr val="04A8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object 26">
                <a:extLst>
                  <a:ext uri="{FF2B5EF4-FFF2-40B4-BE49-F238E27FC236}">
                    <a16:creationId xmlns:a16="http://schemas.microsoft.com/office/drawing/2014/main" id="{ED26D2D7-9048-7DB9-77DE-3BCE5DA085E4}"/>
                  </a:ext>
                </a:extLst>
              </p:cNvPr>
              <p:cNvSpPr/>
              <p:nvPr/>
            </p:nvSpPr>
            <p:spPr>
              <a:xfrm>
                <a:off x="3985877" y="3713547"/>
                <a:ext cx="673100" cy="654050"/>
              </a:xfrm>
              <a:custGeom>
                <a:avLst/>
                <a:gdLst/>
                <a:ahLst/>
                <a:cxnLst/>
                <a:rect l="l" t="t" r="r" b="b"/>
                <a:pathLst>
                  <a:path w="673100" h="654050">
                    <a:moveTo>
                      <a:pt x="0" y="0"/>
                    </a:moveTo>
                    <a:lnTo>
                      <a:pt x="0" y="247129"/>
                    </a:lnTo>
                    <a:lnTo>
                      <a:pt x="673100" y="653986"/>
                    </a:lnTo>
                    <a:lnTo>
                      <a:pt x="673100" y="232841"/>
                    </a:lnTo>
                    <a:lnTo>
                      <a:pt x="0"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object 27">
                <a:extLst>
                  <a:ext uri="{FF2B5EF4-FFF2-40B4-BE49-F238E27FC236}">
                    <a16:creationId xmlns:a16="http://schemas.microsoft.com/office/drawing/2014/main" id="{4F402D4C-0266-3D26-5989-535F1F325F72}"/>
                  </a:ext>
                </a:extLst>
              </p:cNvPr>
              <p:cNvSpPr/>
              <p:nvPr/>
            </p:nvSpPr>
            <p:spPr>
              <a:xfrm>
                <a:off x="6616216" y="3944033"/>
                <a:ext cx="1144905" cy="1114425"/>
              </a:xfrm>
              <a:custGeom>
                <a:avLst/>
                <a:gdLst/>
                <a:ahLst/>
                <a:cxnLst/>
                <a:rect l="l" t="t" r="r" b="b"/>
                <a:pathLst>
                  <a:path w="1144904" h="1114425">
                    <a:moveTo>
                      <a:pt x="0" y="0"/>
                    </a:moveTo>
                    <a:lnTo>
                      <a:pt x="0" y="421055"/>
                    </a:lnTo>
                    <a:lnTo>
                      <a:pt x="1144727" y="1114259"/>
                    </a:lnTo>
                    <a:lnTo>
                      <a:pt x="1144727" y="396709"/>
                    </a:lnTo>
                    <a:lnTo>
                      <a:pt x="0"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object 29">
                <a:extLst>
                  <a:ext uri="{FF2B5EF4-FFF2-40B4-BE49-F238E27FC236}">
                    <a16:creationId xmlns:a16="http://schemas.microsoft.com/office/drawing/2014/main" id="{4F32EB91-4DBB-022F-F011-12E7451E4DDA}"/>
                  </a:ext>
                </a:extLst>
              </p:cNvPr>
              <p:cNvSpPr/>
              <p:nvPr/>
            </p:nvSpPr>
            <p:spPr>
              <a:xfrm>
                <a:off x="7760944" y="4340745"/>
                <a:ext cx="1957705" cy="717550"/>
              </a:xfrm>
              <a:custGeom>
                <a:avLst/>
                <a:gdLst/>
                <a:ahLst/>
                <a:cxnLst/>
                <a:rect l="l" t="t" r="r" b="b"/>
                <a:pathLst>
                  <a:path w="1957704" h="717550">
                    <a:moveTo>
                      <a:pt x="1957222" y="0"/>
                    </a:moveTo>
                    <a:lnTo>
                      <a:pt x="0" y="0"/>
                    </a:lnTo>
                    <a:lnTo>
                      <a:pt x="0" y="717550"/>
                    </a:lnTo>
                    <a:lnTo>
                      <a:pt x="1957222" y="717550"/>
                    </a:lnTo>
                    <a:lnTo>
                      <a:pt x="1957222" y="0"/>
                    </a:lnTo>
                    <a:close/>
                  </a:path>
                </a:pathLst>
              </a:custGeom>
              <a:solidFill>
                <a:schemeClr val="accent6">
                  <a:lumMod val="60000"/>
                  <a:lumOff val="4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40" name="Oval 39">
            <a:extLst>
              <a:ext uri="{FF2B5EF4-FFF2-40B4-BE49-F238E27FC236}">
                <a16:creationId xmlns:a16="http://schemas.microsoft.com/office/drawing/2014/main" id="{0151BFB8-EC5D-F82F-BD82-8A8CED856C61}"/>
              </a:ext>
            </a:extLst>
          </p:cNvPr>
          <p:cNvSpPr/>
          <p:nvPr/>
        </p:nvSpPr>
        <p:spPr>
          <a:xfrm>
            <a:off x="4844933" y="3155794"/>
            <a:ext cx="2220509" cy="1278223"/>
          </a:xfrm>
          <a:prstGeom prst="ellipse">
            <a:avLst/>
          </a:prstGeom>
          <a:noFill/>
          <a:ln w="285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Rounded Rectangle 40">
            <a:extLst>
              <a:ext uri="{FF2B5EF4-FFF2-40B4-BE49-F238E27FC236}">
                <a16:creationId xmlns:a16="http://schemas.microsoft.com/office/drawing/2014/main" id="{12A01DDF-0A8A-CF76-9106-48C2A725E9DE}"/>
              </a:ext>
            </a:extLst>
          </p:cNvPr>
          <p:cNvSpPr/>
          <p:nvPr/>
        </p:nvSpPr>
        <p:spPr>
          <a:xfrm>
            <a:off x="5431187" y="3081519"/>
            <a:ext cx="1047999" cy="1886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4A88F"/>
                </a:solidFill>
                <a:effectLst/>
                <a:uLnTx/>
                <a:uFillTx/>
                <a:latin typeface="Century Gothic"/>
                <a:ea typeface="+mn-ea"/>
                <a:cs typeface="Century Gothic"/>
              </a:rPr>
              <a:t>INFLUENCE</a:t>
            </a: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CDC76CFE-2212-15CC-5D33-36FC59052D51}"/>
              </a:ext>
            </a:extLst>
          </p:cNvPr>
          <p:cNvGrpSpPr/>
          <p:nvPr/>
        </p:nvGrpSpPr>
        <p:grpSpPr>
          <a:xfrm>
            <a:off x="5642525" y="4750568"/>
            <a:ext cx="971897" cy="215597"/>
            <a:chOff x="5415901" y="5815409"/>
            <a:chExt cx="2400568" cy="532521"/>
          </a:xfrm>
        </p:grpSpPr>
        <p:sp>
          <p:nvSpPr>
            <p:cNvPr id="43" name="object 31">
              <a:extLst>
                <a:ext uri="{FF2B5EF4-FFF2-40B4-BE49-F238E27FC236}">
                  <a16:creationId xmlns:a16="http://schemas.microsoft.com/office/drawing/2014/main" id="{1D1FB77F-D844-AAEF-CD19-4D7D5B5EC85B}"/>
                </a:ext>
              </a:extLst>
            </p:cNvPr>
            <p:cNvSpPr/>
            <p:nvPr/>
          </p:nvSpPr>
          <p:spPr>
            <a:xfrm>
              <a:off x="5967593" y="5815411"/>
              <a:ext cx="201930" cy="528955"/>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CE54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object 34">
              <a:extLst>
                <a:ext uri="{FF2B5EF4-FFF2-40B4-BE49-F238E27FC236}">
                  <a16:creationId xmlns:a16="http://schemas.microsoft.com/office/drawing/2014/main" id="{49393AFC-D53C-3421-8F71-5AD247CC638A}"/>
                </a:ext>
              </a:extLst>
            </p:cNvPr>
            <p:cNvSpPr/>
            <p:nvPr/>
          </p:nvSpPr>
          <p:spPr>
            <a:xfrm>
              <a:off x="6241375" y="5815411"/>
              <a:ext cx="201930" cy="528955"/>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6" y="89269"/>
                  </a:lnTo>
                  <a:lnTo>
                    <a:pt x="138839" y="60425"/>
                  </a:lnTo>
                  <a:lnTo>
                    <a:pt x="141909" y="43268"/>
                  </a:lnTo>
                  <a:lnTo>
                    <a:pt x="141143" y="34629"/>
                  </a:lnTo>
                  <a:lnTo>
                    <a:pt x="116168"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E287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object 37">
              <a:extLst>
                <a:ext uri="{FF2B5EF4-FFF2-40B4-BE49-F238E27FC236}">
                  <a16:creationId xmlns:a16="http://schemas.microsoft.com/office/drawing/2014/main" id="{4BD12B4F-ABD4-AACA-F1EB-97B2FDDFB99D}"/>
                </a:ext>
              </a:extLst>
            </p:cNvPr>
            <p:cNvSpPr/>
            <p:nvPr/>
          </p:nvSpPr>
          <p:spPr>
            <a:xfrm>
              <a:off x="6795555" y="5815410"/>
              <a:ext cx="201930" cy="528955"/>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60" y="89269"/>
                  </a:lnTo>
                  <a:lnTo>
                    <a:pt x="138831" y="60425"/>
                  </a:lnTo>
                  <a:lnTo>
                    <a:pt x="141897" y="43268"/>
                  </a:lnTo>
                  <a:lnTo>
                    <a:pt x="141132" y="34629"/>
                  </a:lnTo>
                  <a:lnTo>
                    <a:pt x="116165" y="3194"/>
                  </a:lnTo>
                  <a:lnTo>
                    <a:pt x="100355" y="0"/>
                  </a:lnTo>
                  <a:close/>
                </a:path>
                <a:path w="201929" h="528955">
                  <a:moveTo>
                    <a:pt x="153860"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60" y="299592"/>
                  </a:lnTo>
                  <a:lnTo>
                    <a:pt x="153860" y="156514"/>
                  </a:lnTo>
                  <a:close/>
                </a:path>
                <a:path w="201929" h="528955">
                  <a:moveTo>
                    <a:pt x="153860" y="299592"/>
                  </a:moveTo>
                  <a:lnTo>
                    <a:pt x="106883" y="299592"/>
                  </a:lnTo>
                  <a:lnTo>
                    <a:pt x="106883" y="507072"/>
                  </a:lnTo>
                  <a:lnTo>
                    <a:pt x="108340" y="516543"/>
                  </a:lnTo>
                  <a:lnTo>
                    <a:pt x="112720" y="523324"/>
                  </a:lnTo>
                  <a:lnTo>
                    <a:pt x="120036" y="527402"/>
                  </a:lnTo>
                  <a:lnTo>
                    <a:pt x="130302" y="528764"/>
                  </a:lnTo>
                  <a:lnTo>
                    <a:pt x="140594" y="527402"/>
                  </a:lnTo>
                  <a:lnTo>
                    <a:pt x="147958" y="523324"/>
                  </a:lnTo>
                  <a:lnTo>
                    <a:pt x="152383" y="516543"/>
                  </a:lnTo>
                  <a:lnTo>
                    <a:pt x="153860" y="507072"/>
                  </a:lnTo>
                  <a:lnTo>
                    <a:pt x="153860"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FFC6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object 39">
              <a:extLst>
                <a:ext uri="{FF2B5EF4-FFF2-40B4-BE49-F238E27FC236}">
                  <a16:creationId xmlns:a16="http://schemas.microsoft.com/office/drawing/2014/main" id="{2F12AE7C-2567-D57D-155D-C4C7BA06B59D}"/>
                </a:ext>
              </a:extLst>
            </p:cNvPr>
            <p:cNvSpPr/>
            <p:nvPr/>
          </p:nvSpPr>
          <p:spPr>
            <a:xfrm>
              <a:off x="5691747" y="5815411"/>
              <a:ext cx="201930" cy="528955"/>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964D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object 42">
              <a:extLst>
                <a:ext uri="{FF2B5EF4-FFF2-40B4-BE49-F238E27FC236}">
                  <a16:creationId xmlns:a16="http://schemas.microsoft.com/office/drawing/2014/main" id="{5058B0D3-F3F0-9535-EBAF-0D4AE987F022}"/>
                </a:ext>
              </a:extLst>
            </p:cNvPr>
            <p:cNvSpPr/>
            <p:nvPr/>
          </p:nvSpPr>
          <p:spPr>
            <a:xfrm>
              <a:off x="7069337" y="5815409"/>
              <a:ext cx="201930" cy="528955"/>
            </a:xfrm>
            <a:custGeom>
              <a:avLst/>
              <a:gdLst/>
              <a:ahLst/>
              <a:cxnLst/>
              <a:rect l="l" t="t" r="r" b="b"/>
              <a:pathLst>
                <a:path w="201929" h="528954">
                  <a:moveTo>
                    <a:pt x="100355" y="0"/>
                  </a:moveTo>
                  <a:lnTo>
                    <a:pt x="65616" y="19365"/>
                  </a:lnTo>
                  <a:lnTo>
                    <a:pt x="58801" y="43268"/>
                  </a:lnTo>
                  <a:lnTo>
                    <a:pt x="59564" y="52080"/>
                  </a:lnTo>
                  <a:lnTo>
                    <a:pt x="84542" y="86566"/>
                  </a:lnTo>
                  <a:lnTo>
                    <a:pt x="100355" y="90169"/>
                  </a:lnTo>
                  <a:lnTo>
                    <a:pt x="108560" y="89269"/>
                  </a:lnTo>
                  <a:lnTo>
                    <a:pt x="138831" y="60425"/>
                  </a:lnTo>
                  <a:lnTo>
                    <a:pt x="141897" y="43268"/>
                  </a:lnTo>
                  <a:lnTo>
                    <a:pt x="141132" y="34629"/>
                  </a:lnTo>
                  <a:lnTo>
                    <a:pt x="116165" y="3194"/>
                  </a:lnTo>
                  <a:lnTo>
                    <a:pt x="100355" y="0"/>
                  </a:lnTo>
                  <a:close/>
                </a:path>
                <a:path w="201929" h="528954">
                  <a:moveTo>
                    <a:pt x="153860"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60" y="299592"/>
                  </a:lnTo>
                  <a:lnTo>
                    <a:pt x="153860" y="156514"/>
                  </a:lnTo>
                  <a:close/>
                </a:path>
                <a:path w="201929" h="528954">
                  <a:moveTo>
                    <a:pt x="153860" y="299592"/>
                  </a:moveTo>
                  <a:lnTo>
                    <a:pt x="106883" y="299592"/>
                  </a:lnTo>
                  <a:lnTo>
                    <a:pt x="106883" y="507072"/>
                  </a:lnTo>
                  <a:lnTo>
                    <a:pt x="108340" y="516543"/>
                  </a:lnTo>
                  <a:lnTo>
                    <a:pt x="112720" y="523324"/>
                  </a:lnTo>
                  <a:lnTo>
                    <a:pt x="120036" y="527402"/>
                  </a:lnTo>
                  <a:lnTo>
                    <a:pt x="130302" y="528764"/>
                  </a:lnTo>
                  <a:lnTo>
                    <a:pt x="140594" y="527402"/>
                  </a:lnTo>
                  <a:lnTo>
                    <a:pt x="147958" y="523324"/>
                  </a:lnTo>
                  <a:lnTo>
                    <a:pt x="152383" y="516543"/>
                  </a:lnTo>
                  <a:lnTo>
                    <a:pt x="153860" y="507072"/>
                  </a:lnTo>
                  <a:lnTo>
                    <a:pt x="153860" y="299592"/>
                  </a:lnTo>
                  <a:close/>
                </a:path>
                <a:path w="201929" h="528954">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4">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8C233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object 49">
              <a:extLst>
                <a:ext uri="{FF2B5EF4-FFF2-40B4-BE49-F238E27FC236}">
                  <a16:creationId xmlns:a16="http://schemas.microsoft.com/office/drawing/2014/main" id="{39D10DB4-CBCE-72AC-D5FF-97A1CBDF9022}"/>
                </a:ext>
              </a:extLst>
            </p:cNvPr>
            <p:cNvSpPr/>
            <p:nvPr/>
          </p:nvSpPr>
          <p:spPr>
            <a:xfrm>
              <a:off x="5415901" y="5818975"/>
              <a:ext cx="201930" cy="528955"/>
            </a:xfrm>
            <a:custGeom>
              <a:avLst/>
              <a:gdLst/>
              <a:ahLst/>
              <a:cxnLst/>
              <a:rect l="l" t="t" r="r" b="b"/>
              <a:pathLst>
                <a:path w="201929" h="528954">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4">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4">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4">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4">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8977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object 53">
              <a:extLst>
                <a:ext uri="{FF2B5EF4-FFF2-40B4-BE49-F238E27FC236}">
                  <a16:creationId xmlns:a16="http://schemas.microsoft.com/office/drawing/2014/main" id="{7C08A31E-0451-35AC-F8A3-1E8C56BE7B65}"/>
                </a:ext>
              </a:extLst>
            </p:cNvPr>
            <p:cNvSpPr/>
            <p:nvPr/>
          </p:nvSpPr>
          <p:spPr>
            <a:xfrm>
              <a:off x="6518465" y="5815411"/>
              <a:ext cx="201930" cy="528955"/>
            </a:xfrm>
            <a:custGeom>
              <a:avLst/>
              <a:gdLst/>
              <a:ahLst/>
              <a:cxnLst/>
              <a:rect l="l" t="t" r="r" b="b"/>
              <a:pathLst>
                <a:path w="201929" h="528954">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4">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4">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4">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4">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7AAD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object 65">
              <a:extLst>
                <a:ext uri="{FF2B5EF4-FFF2-40B4-BE49-F238E27FC236}">
                  <a16:creationId xmlns:a16="http://schemas.microsoft.com/office/drawing/2014/main" id="{2A594F01-7A23-D1E2-DAA6-BA99770573F9}"/>
                </a:ext>
              </a:extLst>
            </p:cNvPr>
            <p:cNvSpPr/>
            <p:nvPr/>
          </p:nvSpPr>
          <p:spPr>
            <a:xfrm>
              <a:off x="7614539" y="5815409"/>
              <a:ext cx="201930" cy="528955"/>
            </a:xfrm>
            <a:custGeom>
              <a:avLst/>
              <a:gdLst/>
              <a:ahLst/>
              <a:cxnLst/>
              <a:rect l="l" t="t" r="r" b="b"/>
              <a:pathLst>
                <a:path w="201929" h="528954">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4">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4">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4">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4">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968C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object 71">
              <a:extLst>
                <a:ext uri="{FF2B5EF4-FFF2-40B4-BE49-F238E27FC236}">
                  <a16:creationId xmlns:a16="http://schemas.microsoft.com/office/drawing/2014/main" id="{F52C0F48-6F86-EA5D-5FC0-4999088EEF0C}"/>
                </a:ext>
              </a:extLst>
            </p:cNvPr>
            <p:cNvSpPr/>
            <p:nvPr/>
          </p:nvSpPr>
          <p:spPr>
            <a:xfrm>
              <a:off x="7341938" y="5818182"/>
              <a:ext cx="201930" cy="528955"/>
            </a:xfrm>
            <a:custGeom>
              <a:avLst/>
              <a:gdLst/>
              <a:ahLst/>
              <a:cxnLst/>
              <a:rect l="l" t="t" r="r" b="b"/>
              <a:pathLst>
                <a:path w="201929" h="528954">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4">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4">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4">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4">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93C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9" name="TextBox 88">
            <a:extLst>
              <a:ext uri="{FF2B5EF4-FFF2-40B4-BE49-F238E27FC236}">
                <a16:creationId xmlns:a16="http://schemas.microsoft.com/office/drawing/2014/main" id="{E05034A9-BF8C-470D-0B43-B1DF0059251F}"/>
              </a:ext>
            </a:extLst>
          </p:cNvPr>
          <p:cNvSpPr txBox="1"/>
          <p:nvPr/>
        </p:nvSpPr>
        <p:spPr>
          <a:xfrm>
            <a:off x="5405394" y="5139753"/>
            <a:ext cx="14857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897766"/>
                </a:solidFill>
                <a:effectLst/>
                <a:uLnTx/>
                <a:uFillTx/>
                <a:latin typeface="Century Gothic" panose="020B0502020202020204" pitchFamily="34" charset="0"/>
                <a:ea typeface="+mn-ea"/>
                <a:cs typeface="+mn-cs"/>
              </a:rPr>
              <a:t>Active citizenry</a:t>
            </a:r>
          </a:p>
        </p:txBody>
      </p:sp>
      <p:grpSp>
        <p:nvGrpSpPr>
          <p:cNvPr id="90" name="Group 89">
            <a:extLst>
              <a:ext uri="{FF2B5EF4-FFF2-40B4-BE49-F238E27FC236}">
                <a16:creationId xmlns:a16="http://schemas.microsoft.com/office/drawing/2014/main" id="{1EC02B7F-1773-B76D-9D29-BEA7D4B4D3DB}"/>
              </a:ext>
            </a:extLst>
          </p:cNvPr>
          <p:cNvGrpSpPr/>
          <p:nvPr/>
        </p:nvGrpSpPr>
        <p:grpSpPr>
          <a:xfrm>
            <a:off x="5932831" y="1233603"/>
            <a:ext cx="1647397" cy="790399"/>
            <a:chOff x="2356229" y="2201948"/>
            <a:chExt cx="1647397" cy="790399"/>
          </a:xfrm>
        </p:grpSpPr>
        <p:sp>
          <p:nvSpPr>
            <p:cNvPr id="91" name="object 33">
              <a:extLst>
                <a:ext uri="{FF2B5EF4-FFF2-40B4-BE49-F238E27FC236}">
                  <a16:creationId xmlns:a16="http://schemas.microsoft.com/office/drawing/2014/main" id="{564DEF18-9D4B-4B72-9DC1-4967C03732C5}"/>
                </a:ext>
              </a:extLst>
            </p:cNvPr>
            <p:cNvSpPr txBox="1"/>
            <p:nvPr/>
          </p:nvSpPr>
          <p:spPr>
            <a:xfrm>
              <a:off x="2356229" y="2201948"/>
              <a:ext cx="1647397" cy="259045"/>
            </a:xfrm>
            <a:prstGeom prst="rect">
              <a:avLst/>
            </a:prstGeom>
          </p:spPr>
          <p:txBody>
            <a:bodyPr vert="horz" wrap="square" lIns="0" tIns="12700" rIns="0" bIns="0" rtlCol="0">
              <a:spAutoFit/>
            </a:bodyPr>
            <a:lstStyle/>
            <a:p>
              <a:pPr marL="37465" marR="5080" lvl="0" indent="-25400" algn="ctr" defTabSz="914400" rtl="0" eaLnBrk="1" fontAlgn="auto" latinLnBrk="0" hangingPunct="1">
                <a:lnSpc>
                  <a:spcPct val="100000"/>
                </a:lnSpc>
                <a:spcBef>
                  <a:spcPts val="100"/>
                </a:spcBef>
                <a:spcAft>
                  <a:spcPts val="0"/>
                </a:spcAft>
                <a:buClrTx/>
                <a:buSzTx/>
                <a:buFontTx/>
                <a:buNone/>
                <a:tabLst/>
                <a:defRPr/>
              </a:pPr>
              <a:r>
                <a:rPr lang="en-US" sz="800" b="1" spc="-10" dirty="0">
                  <a:solidFill>
                    <a:srgbClr val="231F20"/>
                  </a:solidFill>
                  <a:latin typeface="Century Gothic" panose="020B0502020202020204" pitchFamily="34" charset="0"/>
                  <a:cs typeface="Century Gothic"/>
                </a:rPr>
                <a:t>PARLIAMENT and OVERSIGHT COMMITTEES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92" name="object 34">
              <a:extLst>
                <a:ext uri="{FF2B5EF4-FFF2-40B4-BE49-F238E27FC236}">
                  <a16:creationId xmlns:a16="http://schemas.microsoft.com/office/drawing/2014/main" id="{2C999441-8FCF-E082-44B0-CE166500D7D6}"/>
                </a:ext>
              </a:extLst>
            </p:cNvPr>
            <p:cNvSpPr/>
            <p:nvPr/>
          </p:nvSpPr>
          <p:spPr>
            <a:xfrm>
              <a:off x="3409449" y="256034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CD54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3" name="object 35">
              <a:extLst>
                <a:ext uri="{FF2B5EF4-FFF2-40B4-BE49-F238E27FC236}">
                  <a16:creationId xmlns:a16="http://schemas.microsoft.com/office/drawing/2014/main" id="{E5CA63AC-54CB-EC4D-AF6C-E21F87648B85}"/>
                </a:ext>
              </a:extLst>
            </p:cNvPr>
            <p:cNvSpPr/>
            <p:nvPr/>
          </p:nvSpPr>
          <p:spPr>
            <a:xfrm>
              <a:off x="3160976" y="2560347"/>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CD54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4" name="object 36">
              <a:extLst>
                <a:ext uri="{FF2B5EF4-FFF2-40B4-BE49-F238E27FC236}">
                  <a16:creationId xmlns:a16="http://schemas.microsoft.com/office/drawing/2014/main" id="{12A44B08-95C2-A923-3AED-D4DC856B09A2}"/>
                </a:ext>
              </a:extLst>
            </p:cNvPr>
            <p:cNvSpPr/>
            <p:nvPr/>
          </p:nvSpPr>
          <p:spPr>
            <a:xfrm>
              <a:off x="3672806" y="256034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CD54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grpSp>
        <p:nvGrpSpPr>
          <p:cNvPr id="95" name="Group 94">
            <a:extLst>
              <a:ext uri="{FF2B5EF4-FFF2-40B4-BE49-F238E27FC236}">
                <a16:creationId xmlns:a16="http://schemas.microsoft.com/office/drawing/2014/main" id="{888AFD0E-74C0-BF2D-C30D-86B835E8D056}"/>
              </a:ext>
            </a:extLst>
          </p:cNvPr>
          <p:cNvGrpSpPr/>
          <p:nvPr/>
        </p:nvGrpSpPr>
        <p:grpSpPr>
          <a:xfrm>
            <a:off x="8754730" y="2010812"/>
            <a:ext cx="1014094" cy="737114"/>
            <a:chOff x="5208022" y="1661950"/>
            <a:chExt cx="1014094" cy="737114"/>
          </a:xfrm>
        </p:grpSpPr>
        <p:sp>
          <p:nvSpPr>
            <p:cNvPr id="96" name="object 37">
              <a:extLst>
                <a:ext uri="{FF2B5EF4-FFF2-40B4-BE49-F238E27FC236}">
                  <a16:creationId xmlns:a16="http://schemas.microsoft.com/office/drawing/2014/main" id="{7FEE40AC-9173-36FE-2D38-29EF91564434}"/>
                </a:ext>
              </a:extLst>
            </p:cNvPr>
            <p:cNvSpPr txBox="1"/>
            <p:nvPr/>
          </p:nvSpPr>
          <p:spPr>
            <a:xfrm>
              <a:off x="5208022" y="1661950"/>
              <a:ext cx="1014094" cy="259045"/>
            </a:xfrm>
            <a:prstGeom prst="rect">
              <a:avLst/>
            </a:prstGeom>
          </p:spPr>
          <p:txBody>
            <a:bodyPr vert="horz" wrap="square" lIns="0" tIns="12700" rIns="0" bIns="0" rtlCol="0">
              <a:spAutoFit/>
            </a:bodyPr>
            <a:lstStyle/>
            <a:p>
              <a:pPr marL="85725" marR="5080" lvl="0" indent="-7366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COORDINATING DEPARTMENTS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97" name="object 38">
              <a:extLst>
                <a:ext uri="{FF2B5EF4-FFF2-40B4-BE49-F238E27FC236}">
                  <a16:creationId xmlns:a16="http://schemas.microsoft.com/office/drawing/2014/main" id="{ED4E3DCC-6CC1-85EF-1D42-549F38C7F328}"/>
                </a:ext>
              </a:extLst>
            </p:cNvPr>
            <p:cNvSpPr/>
            <p:nvPr/>
          </p:nvSpPr>
          <p:spPr>
            <a:xfrm>
              <a:off x="5572861" y="1967064"/>
              <a:ext cx="444500" cy="432000"/>
            </a:xfrm>
            <a:custGeom>
              <a:avLst/>
              <a:gdLst/>
              <a:ahLst/>
              <a:cxnLst/>
              <a:rect l="l" t="t" r="r" b="b"/>
              <a:pathLst>
                <a:path w="444500" h="528955">
                  <a:moveTo>
                    <a:pt x="141909" y="43268"/>
                  </a:moveTo>
                  <a:lnTo>
                    <a:pt x="123177" y="7162"/>
                  </a:lnTo>
                  <a:lnTo>
                    <a:pt x="100368" y="0"/>
                  </a:lnTo>
                  <a:lnTo>
                    <a:pt x="92011" y="800"/>
                  </a:lnTo>
                  <a:lnTo>
                    <a:pt x="61849" y="26670"/>
                  </a:lnTo>
                  <a:lnTo>
                    <a:pt x="58813" y="43268"/>
                  </a:lnTo>
                  <a:lnTo>
                    <a:pt x="59575" y="52082"/>
                  </a:lnTo>
                  <a:lnTo>
                    <a:pt x="84543" y="86563"/>
                  </a:lnTo>
                  <a:lnTo>
                    <a:pt x="100368" y="90170"/>
                  </a:lnTo>
                  <a:lnTo>
                    <a:pt x="108559" y="89268"/>
                  </a:lnTo>
                  <a:lnTo>
                    <a:pt x="138836" y="60426"/>
                  </a:lnTo>
                  <a:lnTo>
                    <a:pt x="141909" y="43268"/>
                  </a:lnTo>
                  <a:close/>
                </a:path>
                <a:path w="444500" h="528955">
                  <a:moveTo>
                    <a:pt x="201460" y="135267"/>
                  </a:moveTo>
                  <a:lnTo>
                    <a:pt x="198221" y="117449"/>
                  </a:lnTo>
                  <a:lnTo>
                    <a:pt x="188493" y="104724"/>
                  </a:lnTo>
                  <a:lnTo>
                    <a:pt x="172275" y="97091"/>
                  </a:lnTo>
                  <a:lnTo>
                    <a:pt x="149555" y="94551"/>
                  </a:lnTo>
                  <a:lnTo>
                    <a:pt x="52273" y="94551"/>
                  </a:lnTo>
                  <a:lnTo>
                    <a:pt x="29387" y="97091"/>
                  </a:lnTo>
                  <a:lnTo>
                    <a:pt x="13055" y="104724"/>
                  </a:lnTo>
                  <a:lnTo>
                    <a:pt x="3263" y="117449"/>
                  </a:lnTo>
                  <a:lnTo>
                    <a:pt x="0" y="135267"/>
                  </a:lnTo>
                  <a:lnTo>
                    <a:pt x="0" y="302031"/>
                  </a:lnTo>
                  <a:lnTo>
                    <a:pt x="1181" y="311505"/>
                  </a:lnTo>
                  <a:lnTo>
                    <a:pt x="4737" y="318287"/>
                  </a:lnTo>
                  <a:lnTo>
                    <a:pt x="10706" y="322364"/>
                  </a:lnTo>
                  <a:lnTo>
                    <a:pt x="19113" y="323723"/>
                  </a:lnTo>
                  <a:lnTo>
                    <a:pt x="27457" y="322364"/>
                  </a:lnTo>
                  <a:lnTo>
                    <a:pt x="33426" y="318287"/>
                  </a:lnTo>
                  <a:lnTo>
                    <a:pt x="37007" y="311505"/>
                  </a:lnTo>
                  <a:lnTo>
                    <a:pt x="38214" y="302031"/>
                  </a:lnTo>
                  <a:lnTo>
                    <a:pt x="38214" y="156514"/>
                  </a:lnTo>
                  <a:lnTo>
                    <a:pt x="47586" y="156514"/>
                  </a:lnTo>
                  <a:lnTo>
                    <a:pt x="47586" y="507072"/>
                  </a:lnTo>
                  <a:lnTo>
                    <a:pt x="49060" y="516547"/>
                  </a:lnTo>
                  <a:lnTo>
                    <a:pt x="53492" y="523316"/>
                  </a:lnTo>
                  <a:lnTo>
                    <a:pt x="60845" y="527405"/>
                  </a:lnTo>
                  <a:lnTo>
                    <a:pt x="71132" y="528764"/>
                  </a:lnTo>
                  <a:lnTo>
                    <a:pt x="81407" y="527405"/>
                  </a:lnTo>
                  <a:lnTo>
                    <a:pt x="88722" y="523316"/>
                  </a:lnTo>
                  <a:lnTo>
                    <a:pt x="93103" y="516547"/>
                  </a:lnTo>
                  <a:lnTo>
                    <a:pt x="94564" y="507072"/>
                  </a:lnTo>
                  <a:lnTo>
                    <a:pt x="94564" y="299593"/>
                  </a:lnTo>
                  <a:lnTo>
                    <a:pt x="106895" y="299593"/>
                  </a:lnTo>
                  <a:lnTo>
                    <a:pt x="106895" y="507072"/>
                  </a:lnTo>
                  <a:lnTo>
                    <a:pt x="108343" y="516547"/>
                  </a:lnTo>
                  <a:lnTo>
                    <a:pt x="112725" y="523316"/>
                  </a:lnTo>
                  <a:lnTo>
                    <a:pt x="120040" y="527405"/>
                  </a:lnTo>
                  <a:lnTo>
                    <a:pt x="130314" y="528764"/>
                  </a:lnTo>
                  <a:lnTo>
                    <a:pt x="140601" y="527405"/>
                  </a:lnTo>
                  <a:lnTo>
                    <a:pt x="147955" y="523316"/>
                  </a:lnTo>
                  <a:lnTo>
                    <a:pt x="152387" y="516547"/>
                  </a:lnTo>
                  <a:lnTo>
                    <a:pt x="153860" y="507072"/>
                  </a:lnTo>
                  <a:lnTo>
                    <a:pt x="153860" y="299593"/>
                  </a:lnTo>
                  <a:lnTo>
                    <a:pt x="153860" y="156514"/>
                  </a:lnTo>
                  <a:lnTo>
                    <a:pt x="163233" y="156514"/>
                  </a:lnTo>
                  <a:lnTo>
                    <a:pt x="163233" y="302031"/>
                  </a:lnTo>
                  <a:lnTo>
                    <a:pt x="164426" y="311505"/>
                  </a:lnTo>
                  <a:lnTo>
                    <a:pt x="168021" y="318287"/>
                  </a:lnTo>
                  <a:lnTo>
                    <a:pt x="174002" y="322364"/>
                  </a:lnTo>
                  <a:lnTo>
                    <a:pt x="182346" y="323723"/>
                  </a:lnTo>
                  <a:lnTo>
                    <a:pt x="190741" y="322364"/>
                  </a:lnTo>
                  <a:lnTo>
                    <a:pt x="196710" y="318287"/>
                  </a:lnTo>
                  <a:lnTo>
                    <a:pt x="200266" y="311505"/>
                  </a:lnTo>
                  <a:lnTo>
                    <a:pt x="201460" y="302031"/>
                  </a:lnTo>
                  <a:lnTo>
                    <a:pt x="201460" y="156514"/>
                  </a:lnTo>
                  <a:lnTo>
                    <a:pt x="201460" y="135267"/>
                  </a:lnTo>
                  <a:close/>
                </a:path>
                <a:path w="444500" h="528955">
                  <a:moveTo>
                    <a:pt x="384429" y="43268"/>
                  </a:moveTo>
                  <a:lnTo>
                    <a:pt x="365696" y="7162"/>
                  </a:lnTo>
                  <a:lnTo>
                    <a:pt x="342887" y="0"/>
                  </a:lnTo>
                  <a:lnTo>
                    <a:pt x="334543" y="800"/>
                  </a:lnTo>
                  <a:lnTo>
                    <a:pt x="304368" y="26670"/>
                  </a:lnTo>
                  <a:lnTo>
                    <a:pt x="301332" y="43268"/>
                  </a:lnTo>
                  <a:lnTo>
                    <a:pt x="302094" y="52082"/>
                  </a:lnTo>
                  <a:lnTo>
                    <a:pt x="327075" y="86563"/>
                  </a:lnTo>
                  <a:lnTo>
                    <a:pt x="342887" y="90170"/>
                  </a:lnTo>
                  <a:lnTo>
                    <a:pt x="351091" y="89268"/>
                  </a:lnTo>
                  <a:lnTo>
                    <a:pt x="381355" y="60426"/>
                  </a:lnTo>
                  <a:lnTo>
                    <a:pt x="384429" y="43268"/>
                  </a:lnTo>
                  <a:close/>
                </a:path>
                <a:path w="444500" h="528955">
                  <a:moveTo>
                    <a:pt x="443979" y="135267"/>
                  </a:moveTo>
                  <a:lnTo>
                    <a:pt x="440740" y="117449"/>
                  </a:lnTo>
                  <a:lnTo>
                    <a:pt x="431012" y="104724"/>
                  </a:lnTo>
                  <a:lnTo>
                    <a:pt x="414794" y="97091"/>
                  </a:lnTo>
                  <a:lnTo>
                    <a:pt x="392074" y="94551"/>
                  </a:lnTo>
                  <a:lnTo>
                    <a:pt x="294792" y="94551"/>
                  </a:lnTo>
                  <a:lnTo>
                    <a:pt x="271907" y="97091"/>
                  </a:lnTo>
                  <a:lnTo>
                    <a:pt x="255574" y="104724"/>
                  </a:lnTo>
                  <a:lnTo>
                    <a:pt x="245783" y="117449"/>
                  </a:lnTo>
                  <a:lnTo>
                    <a:pt x="242519" y="135267"/>
                  </a:lnTo>
                  <a:lnTo>
                    <a:pt x="242519" y="302031"/>
                  </a:lnTo>
                  <a:lnTo>
                    <a:pt x="243700" y="311505"/>
                  </a:lnTo>
                  <a:lnTo>
                    <a:pt x="247269" y="318287"/>
                  </a:lnTo>
                  <a:lnTo>
                    <a:pt x="253238" y="322364"/>
                  </a:lnTo>
                  <a:lnTo>
                    <a:pt x="261632" y="323723"/>
                  </a:lnTo>
                  <a:lnTo>
                    <a:pt x="269976" y="322364"/>
                  </a:lnTo>
                  <a:lnTo>
                    <a:pt x="275945" y="318287"/>
                  </a:lnTo>
                  <a:lnTo>
                    <a:pt x="279539" y="311505"/>
                  </a:lnTo>
                  <a:lnTo>
                    <a:pt x="280733" y="302031"/>
                  </a:lnTo>
                  <a:lnTo>
                    <a:pt x="280733" y="156514"/>
                  </a:lnTo>
                  <a:lnTo>
                    <a:pt x="290106" y="156514"/>
                  </a:lnTo>
                  <a:lnTo>
                    <a:pt x="290106" y="507072"/>
                  </a:lnTo>
                  <a:lnTo>
                    <a:pt x="291592" y="516547"/>
                  </a:lnTo>
                  <a:lnTo>
                    <a:pt x="296011" y="523316"/>
                  </a:lnTo>
                  <a:lnTo>
                    <a:pt x="303377" y="527405"/>
                  </a:lnTo>
                  <a:lnTo>
                    <a:pt x="313651" y="528764"/>
                  </a:lnTo>
                  <a:lnTo>
                    <a:pt x="323926" y="527405"/>
                  </a:lnTo>
                  <a:lnTo>
                    <a:pt x="331241" y="523316"/>
                  </a:lnTo>
                  <a:lnTo>
                    <a:pt x="335622" y="516547"/>
                  </a:lnTo>
                  <a:lnTo>
                    <a:pt x="337083" y="507072"/>
                  </a:lnTo>
                  <a:lnTo>
                    <a:pt x="337083" y="299593"/>
                  </a:lnTo>
                  <a:lnTo>
                    <a:pt x="349415" y="299593"/>
                  </a:lnTo>
                  <a:lnTo>
                    <a:pt x="349415" y="507072"/>
                  </a:lnTo>
                  <a:lnTo>
                    <a:pt x="350875" y="516547"/>
                  </a:lnTo>
                  <a:lnTo>
                    <a:pt x="355257" y="523316"/>
                  </a:lnTo>
                  <a:lnTo>
                    <a:pt x="362572" y="527405"/>
                  </a:lnTo>
                  <a:lnTo>
                    <a:pt x="372833" y="528764"/>
                  </a:lnTo>
                  <a:lnTo>
                    <a:pt x="383120" y="527405"/>
                  </a:lnTo>
                  <a:lnTo>
                    <a:pt x="390486" y="523316"/>
                  </a:lnTo>
                  <a:lnTo>
                    <a:pt x="394906" y="516547"/>
                  </a:lnTo>
                  <a:lnTo>
                    <a:pt x="396379" y="507072"/>
                  </a:lnTo>
                  <a:lnTo>
                    <a:pt x="396379" y="299593"/>
                  </a:lnTo>
                  <a:lnTo>
                    <a:pt x="396379" y="156514"/>
                  </a:lnTo>
                  <a:lnTo>
                    <a:pt x="405752" y="156514"/>
                  </a:lnTo>
                  <a:lnTo>
                    <a:pt x="405752" y="302031"/>
                  </a:lnTo>
                  <a:lnTo>
                    <a:pt x="406958" y="311505"/>
                  </a:lnTo>
                  <a:lnTo>
                    <a:pt x="410552" y="318287"/>
                  </a:lnTo>
                  <a:lnTo>
                    <a:pt x="416521" y="322364"/>
                  </a:lnTo>
                  <a:lnTo>
                    <a:pt x="424865" y="323723"/>
                  </a:lnTo>
                  <a:lnTo>
                    <a:pt x="433260" y="322364"/>
                  </a:lnTo>
                  <a:lnTo>
                    <a:pt x="439229" y="318287"/>
                  </a:lnTo>
                  <a:lnTo>
                    <a:pt x="442798" y="311505"/>
                  </a:lnTo>
                  <a:lnTo>
                    <a:pt x="443979" y="302031"/>
                  </a:lnTo>
                  <a:lnTo>
                    <a:pt x="443979" y="156514"/>
                  </a:lnTo>
                  <a:lnTo>
                    <a:pt x="443979" y="135267"/>
                  </a:lnTo>
                  <a:close/>
                </a:path>
              </a:pathLst>
            </a:custGeom>
            <a:solidFill>
              <a:srgbClr val="2532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98" name="object 39">
              <a:extLst>
                <a:ext uri="{FF2B5EF4-FFF2-40B4-BE49-F238E27FC236}">
                  <a16:creationId xmlns:a16="http://schemas.microsoft.com/office/drawing/2014/main" id="{FA1CD5FA-E8A1-AA6B-6B85-0B049DA1088C}"/>
                </a:ext>
              </a:extLst>
            </p:cNvPr>
            <p:cNvSpPr/>
            <p:nvPr/>
          </p:nvSpPr>
          <p:spPr>
            <a:xfrm>
              <a:off x="5325935" y="1959589"/>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2532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99" name="object 56">
            <a:extLst>
              <a:ext uri="{FF2B5EF4-FFF2-40B4-BE49-F238E27FC236}">
                <a16:creationId xmlns:a16="http://schemas.microsoft.com/office/drawing/2014/main" id="{EEC73491-009A-E130-6F6F-9DC6EE3159D8}"/>
              </a:ext>
            </a:extLst>
          </p:cNvPr>
          <p:cNvSpPr txBox="1"/>
          <p:nvPr/>
        </p:nvSpPr>
        <p:spPr>
          <a:xfrm>
            <a:off x="7951003" y="982051"/>
            <a:ext cx="1468748"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NATIONAL TREASURY</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grpSp>
        <p:nvGrpSpPr>
          <p:cNvPr id="100" name="Group 99">
            <a:extLst>
              <a:ext uri="{FF2B5EF4-FFF2-40B4-BE49-F238E27FC236}">
                <a16:creationId xmlns:a16="http://schemas.microsoft.com/office/drawing/2014/main" id="{80EC551A-0CCF-8932-420A-AB726D290050}"/>
              </a:ext>
            </a:extLst>
          </p:cNvPr>
          <p:cNvGrpSpPr/>
          <p:nvPr/>
        </p:nvGrpSpPr>
        <p:grpSpPr>
          <a:xfrm>
            <a:off x="10237214" y="2397991"/>
            <a:ext cx="1360255" cy="744978"/>
            <a:chOff x="8251284" y="972319"/>
            <a:chExt cx="1360255" cy="744978"/>
          </a:xfrm>
        </p:grpSpPr>
        <p:sp>
          <p:nvSpPr>
            <p:cNvPr id="101" name="object 40">
              <a:extLst>
                <a:ext uri="{FF2B5EF4-FFF2-40B4-BE49-F238E27FC236}">
                  <a16:creationId xmlns:a16="http://schemas.microsoft.com/office/drawing/2014/main" id="{D955BE24-CA8E-817F-4081-C71C7BB1DB61}"/>
                </a:ext>
              </a:extLst>
            </p:cNvPr>
            <p:cNvSpPr txBox="1"/>
            <p:nvPr/>
          </p:nvSpPr>
          <p:spPr>
            <a:xfrm>
              <a:off x="8251284" y="972319"/>
              <a:ext cx="1360255" cy="259045"/>
            </a:xfrm>
            <a:prstGeom prst="rect">
              <a:avLst/>
            </a:prstGeom>
          </p:spPr>
          <p:txBody>
            <a:bodyPr vert="horz" wrap="square" lIns="0" tIns="12700" rIns="0" bIns="0" rtlCol="0">
              <a:spAutoFit/>
            </a:bodyPr>
            <a:lstStyle/>
            <a:p>
              <a:pPr marL="12700" marR="5080" lvl="0" indent="-12700" algn="ctr"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PARLIAMENT</a:t>
              </a: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 and OVERSIGHT COMMITTEES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02" name="object 41">
              <a:extLst>
                <a:ext uri="{FF2B5EF4-FFF2-40B4-BE49-F238E27FC236}">
                  <a16:creationId xmlns:a16="http://schemas.microsoft.com/office/drawing/2014/main" id="{5C58312A-0743-64DE-7CE2-4F273397719D}"/>
                </a:ext>
              </a:extLst>
            </p:cNvPr>
            <p:cNvSpPr/>
            <p:nvPr/>
          </p:nvSpPr>
          <p:spPr>
            <a:xfrm>
              <a:off x="8793388" y="128529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73"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73" y="299592"/>
                  </a:lnTo>
                  <a:lnTo>
                    <a:pt x="153873" y="156514"/>
                  </a:lnTo>
                  <a:close/>
                </a:path>
                <a:path w="201929" h="528955">
                  <a:moveTo>
                    <a:pt x="153873" y="299592"/>
                  </a:moveTo>
                  <a:lnTo>
                    <a:pt x="106895" y="299592"/>
                  </a:lnTo>
                  <a:lnTo>
                    <a:pt x="106895" y="507072"/>
                  </a:lnTo>
                  <a:lnTo>
                    <a:pt x="108353" y="516543"/>
                  </a:lnTo>
                  <a:lnTo>
                    <a:pt x="112733" y="523324"/>
                  </a:lnTo>
                  <a:lnTo>
                    <a:pt x="120049" y="527402"/>
                  </a:lnTo>
                  <a:lnTo>
                    <a:pt x="130314" y="528764"/>
                  </a:lnTo>
                  <a:lnTo>
                    <a:pt x="140607" y="527402"/>
                  </a:lnTo>
                  <a:lnTo>
                    <a:pt x="147970" y="523324"/>
                  </a:lnTo>
                  <a:lnTo>
                    <a:pt x="152396" y="516543"/>
                  </a:lnTo>
                  <a:lnTo>
                    <a:pt x="153873" y="507072"/>
                  </a:lnTo>
                  <a:lnTo>
                    <a:pt x="153873"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26AA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03" name="object 42">
              <a:extLst>
                <a:ext uri="{FF2B5EF4-FFF2-40B4-BE49-F238E27FC236}">
                  <a16:creationId xmlns:a16="http://schemas.microsoft.com/office/drawing/2014/main" id="{FCAF1AB7-288C-9A31-C7BD-6AA78606B91F}"/>
                </a:ext>
              </a:extLst>
            </p:cNvPr>
            <p:cNvSpPr/>
            <p:nvPr/>
          </p:nvSpPr>
          <p:spPr>
            <a:xfrm>
              <a:off x="8544915" y="1285297"/>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60" y="89269"/>
                  </a:lnTo>
                  <a:lnTo>
                    <a:pt x="138831" y="60425"/>
                  </a:lnTo>
                  <a:lnTo>
                    <a:pt x="141897" y="43268"/>
                  </a:lnTo>
                  <a:lnTo>
                    <a:pt x="141132" y="34629"/>
                  </a:lnTo>
                  <a:lnTo>
                    <a:pt x="116165" y="3194"/>
                  </a:lnTo>
                  <a:lnTo>
                    <a:pt x="100355" y="0"/>
                  </a:lnTo>
                  <a:close/>
                </a:path>
                <a:path w="201929" h="528955">
                  <a:moveTo>
                    <a:pt x="153860"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60" y="299592"/>
                  </a:lnTo>
                  <a:lnTo>
                    <a:pt x="153860" y="156514"/>
                  </a:lnTo>
                  <a:close/>
                </a:path>
                <a:path w="201929" h="528955">
                  <a:moveTo>
                    <a:pt x="153860" y="299592"/>
                  </a:moveTo>
                  <a:lnTo>
                    <a:pt x="106883" y="299592"/>
                  </a:lnTo>
                  <a:lnTo>
                    <a:pt x="106883" y="507072"/>
                  </a:lnTo>
                  <a:lnTo>
                    <a:pt x="108340" y="516543"/>
                  </a:lnTo>
                  <a:lnTo>
                    <a:pt x="112720" y="523324"/>
                  </a:lnTo>
                  <a:lnTo>
                    <a:pt x="120036" y="527402"/>
                  </a:lnTo>
                  <a:lnTo>
                    <a:pt x="130302" y="528764"/>
                  </a:lnTo>
                  <a:lnTo>
                    <a:pt x="140594" y="527402"/>
                  </a:lnTo>
                  <a:lnTo>
                    <a:pt x="147958" y="523324"/>
                  </a:lnTo>
                  <a:lnTo>
                    <a:pt x="152383" y="516543"/>
                  </a:lnTo>
                  <a:lnTo>
                    <a:pt x="153860" y="507072"/>
                  </a:lnTo>
                  <a:lnTo>
                    <a:pt x="153860"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26AA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04" name="object 43">
              <a:extLst>
                <a:ext uri="{FF2B5EF4-FFF2-40B4-BE49-F238E27FC236}">
                  <a16:creationId xmlns:a16="http://schemas.microsoft.com/office/drawing/2014/main" id="{229C0B8B-74AC-7ECC-1956-6D369ABCE942}"/>
                </a:ext>
              </a:extLst>
            </p:cNvPr>
            <p:cNvSpPr/>
            <p:nvPr/>
          </p:nvSpPr>
          <p:spPr>
            <a:xfrm>
              <a:off x="9056745" y="128529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73"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73" y="299592"/>
                  </a:lnTo>
                  <a:lnTo>
                    <a:pt x="153873" y="156514"/>
                  </a:lnTo>
                  <a:close/>
                </a:path>
                <a:path w="201929" h="528955">
                  <a:moveTo>
                    <a:pt x="153873" y="299592"/>
                  </a:moveTo>
                  <a:lnTo>
                    <a:pt x="106895" y="299592"/>
                  </a:lnTo>
                  <a:lnTo>
                    <a:pt x="106895" y="507072"/>
                  </a:lnTo>
                  <a:lnTo>
                    <a:pt x="108353" y="516543"/>
                  </a:lnTo>
                  <a:lnTo>
                    <a:pt x="112733" y="523324"/>
                  </a:lnTo>
                  <a:lnTo>
                    <a:pt x="120049" y="527402"/>
                  </a:lnTo>
                  <a:lnTo>
                    <a:pt x="130314" y="528764"/>
                  </a:lnTo>
                  <a:lnTo>
                    <a:pt x="140607" y="527402"/>
                  </a:lnTo>
                  <a:lnTo>
                    <a:pt x="147970" y="523324"/>
                  </a:lnTo>
                  <a:lnTo>
                    <a:pt x="152396" y="516543"/>
                  </a:lnTo>
                  <a:lnTo>
                    <a:pt x="153873" y="507072"/>
                  </a:lnTo>
                  <a:lnTo>
                    <a:pt x="153873"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26AA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105" name="object 53">
            <a:extLst>
              <a:ext uri="{FF2B5EF4-FFF2-40B4-BE49-F238E27FC236}">
                <a16:creationId xmlns:a16="http://schemas.microsoft.com/office/drawing/2014/main" id="{88E9CC23-17F9-B2A9-CF9C-7FF318915A1F}"/>
              </a:ext>
            </a:extLst>
          </p:cNvPr>
          <p:cNvSpPr/>
          <p:nvPr/>
        </p:nvSpPr>
        <p:spPr>
          <a:xfrm flipV="1">
            <a:off x="8205341" y="1693144"/>
            <a:ext cx="2911148" cy="194196"/>
          </a:xfrm>
          <a:custGeom>
            <a:avLst/>
            <a:gdLst/>
            <a:ahLst/>
            <a:cxnLst/>
            <a:rect l="l" t="t" r="r" b="b"/>
            <a:pathLst>
              <a:path w="2153284" h="227964">
                <a:moveTo>
                  <a:pt x="0" y="227863"/>
                </a:moveTo>
                <a:lnTo>
                  <a:pt x="0" y="0"/>
                </a:lnTo>
                <a:lnTo>
                  <a:pt x="2152815" y="0"/>
                </a:lnTo>
                <a:lnTo>
                  <a:pt x="2152815" y="227863"/>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B0C44D22-FC34-00DD-0DA5-B6048B26E842}"/>
              </a:ext>
            </a:extLst>
          </p:cNvPr>
          <p:cNvGrpSpPr/>
          <p:nvPr/>
        </p:nvGrpSpPr>
        <p:grpSpPr>
          <a:xfrm>
            <a:off x="3395256" y="1689320"/>
            <a:ext cx="1042070" cy="779832"/>
            <a:chOff x="2349175" y="1526315"/>
            <a:chExt cx="1042070" cy="779832"/>
          </a:xfrm>
        </p:grpSpPr>
        <p:sp>
          <p:nvSpPr>
            <p:cNvPr id="107" name="object 33">
              <a:extLst>
                <a:ext uri="{FF2B5EF4-FFF2-40B4-BE49-F238E27FC236}">
                  <a16:creationId xmlns:a16="http://schemas.microsoft.com/office/drawing/2014/main" id="{0601BA65-2909-C7D8-599B-91AA74A6AD54}"/>
                </a:ext>
              </a:extLst>
            </p:cNvPr>
            <p:cNvSpPr txBox="1"/>
            <p:nvPr/>
          </p:nvSpPr>
          <p:spPr>
            <a:xfrm>
              <a:off x="2349175" y="1526315"/>
              <a:ext cx="1042070" cy="259045"/>
            </a:xfrm>
            <a:prstGeom prst="rect">
              <a:avLst/>
            </a:prstGeom>
          </p:spPr>
          <p:txBody>
            <a:bodyPr vert="horz" wrap="square" lIns="0" tIns="12700" rIns="0" bIns="0" rtlCol="0">
              <a:spAutoFit/>
            </a:bodyPr>
            <a:lstStyle/>
            <a:p>
              <a:pPr marL="31115" marR="5080" lvl="0" indent="-1905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ACCOUNTING OFFICER/ AUTHORITY</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08" name="object 34">
              <a:extLst>
                <a:ext uri="{FF2B5EF4-FFF2-40B4-BE49-F238E27FC236}">
                  <a16:creationId xmlns:a16="http://schemas.microsoft.com/office/drawing/2014/main" id="{305614BD-3533-779B-E589-7FC3A2AE01A3}"/>
                </a:ext>
              </a:extLst>
            </p:cNvPr>
            <p:cNvSpPr/>
            <p:nvPr/>
          </p:nvSpPr>
          <p:spPr>
            <a:xfrm>
              <a:off x="2697175" y="187414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6" y="89269"/>
                  </a:lnTo>
                  <a:lnTo>
                    <a:pt x="138839" y="60425"/>
                  </a:lnTo>
                  <a:lnTo>
                    <a:pt x="141909" y="43268"/>
                  </a:lnTo>
                  <a:lnTo>
                    <a:pt x="141143" y="34629"/>
                  </a:lnTo>
                  <a:lnTo>
                    <a:pt x="116168"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E287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grpSp>
        <p:nvGrpSpPr>
          <p:cNvPr id="109" name="Group 108">
            <a:extLst>
              <a:ext uri="{FF2B5EF4-FFF2-40B4-BE49-F238E27FC236}">
                <a16:creationId xmlns:a16="http://schemas.microsoft.com/office/drawing/2014/main" id="{72F57543-DC7C-D75E-8F81-F9F684D54D29}"/>
              </a:ext>
            </a:extLst>
          </p:cNvPr>
          <p:cNvGrpSpPr/>
          <p:nvPr/>
        </p:nvGrpSpPr>
        <p:grpSpPr>
          <a:xfrm>
            <a:off x="2528609" y="2004291"/>
            <a:ext cx="922019" cy="748596"/>
            <a:chOff x="5036699" y="1892538"/>
            <a:chExt cx="922019" cy="748596"/>
          </a:xfrm>
        </p:grpSpPr>
        <p:sp>
          <p:nvSpPr>
            <p:cNvPr id="110" name="object 29">
              <a:extLst>
                <a:ext uri="{FF2B5EF4-FFF2-40B4-BE49-F238E27FC236}">
                  <a16:creationId xmlns:a16="http://schemas.microsoft.com/office/drawing/2014/main" id="{3AD4661E-FA96-ABEB-C6B1-9C536FD84AB8}"/>
                </a:ext>
              </a:extLst>
            </p:cNvPr>
            <p:cNvSpPr txBox="1"/>
            <p:nvPr/>
          </p:nvSpPr>
          <p:spPr>
            <a:xfrm>
              <a:off x="5036699" y="1892538"/>
              <a:ext cx="922019" cy="259045"/>
            </a:xfrm>
            <a:prstGeom prst="rect">
              <a:avLst/>
            </a:prstGeom>
          </p:spPr>
          <p:txBody>
            <a:bodyPr vert="horz" wrap="square" lIns="0" tIns="12700" rIns="0" bIns="0" rtlCol="0">
              <a:spAutoFit/>
            </a:bodyPr>
            <a:lstStyle/>
            <a:p>
              <a:pPr marL="12700" marR="5080" lvl="0" indent="226695"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SENIOR MANAGEMENT</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11" name="object 30">
              <a:extLst>
                <a:ext uri="{FF2B5EF4-FFF2-40B4-BE49-F238E27FC236}">
                  <a16:creationId xmlns:a16="http://schemas.microsoft.com/office/drawing/2014/main" id="{9CE6E5CC-8117-7830-1916-DACCCAFBFBCF}"/>
                </a:ext>
              </a:extLst>
            </p:cNvPr>
            <p:cNvSpPr/>
            <p:nvPr/>
          </p:nvSpPr>
          <p:spPr>
            <a:xfrm>
              <a:off x="5479948" y="2209134"/>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CE54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12" name="object 31">
              <a:extLst>
                <a:ext uri="{FF2B5EF4-FFF2-40B4-BE49-F238E27FC236}">
                  <a16:creationId xmlns:a16="http://schemas.microsoft.com/office/drawing/2014/main" id="{7DE197CD-4724-8A2E-4C6E-3679496E471C}"/>
                </a:ext>
              </a:extLst>
            </p:cNvPr>
            <p:cNvSpPr/>
            <p:nvPr/>
          </p:nvSpPr>
          <p:spPr>
            <a:xfrm>
              <a:off x="5250409" y="2200347"/>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CE54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grpSp>
        <p:nvGrpSpPr>
          <p:cNvPr id="113" name="Group 112">
            <a:extLst>
              <a:ext uri="{FF2B5EF4-FFF2-40B4-BE49-F238E27FC236}">
                <a16:creationId xmlns:a16="http://schemas.microsoft.com/office/drawing/2014/main" id="{7DC88823-8649-280F-F8B2-2995D85DEBE6}"/>
              </a:ext>
            </a:extLst>
          </p:cNvPr>
          <p:cNvGrpSpPr/>
          <p:nvPr/>
        </p:nvGrpSpPr>
        <p:grpSpPr>
          <a:xfrm>
            <a:off x="4569583" y="1209765"/>
            <a:ext cx="932265" cy="845218"/>
            <a:chOff x="8882207" y="836079"/>
            <a:chExt cx="932265" cy="845218"/>
          </a:xfrm>
        </p:grpSpPr>
        <p:sp>
          <p:nvSpPr>
            <p:cNvPr id="114" name="object 35">
              <a:extLst>
                <a:ext uri="{FF2B5EF4-FFF2-40B4-BE49-F238E27FC236}">
                  <a16:creationId xmlns:a16="http://schemas.microsoft.com/office/drawing/2014/main" id="{53792F7F-EEFA-31EE-41AF-42E0AFE09A9A}"/>
                </a:ext>
              </a:extLst>
            </p:cNvPr>
            <p:cNvSpPr txBox="1"/>
            <p:nvPr/>
          </p:nvSpPr>
          <p:spPr>
            <a:xfrm>
              <a:off x="8882207" y="836079"/>
              <a:ext cx="932265" cy="259045"/>
            </a:xfrm>
            <a:prstGeom prst="rect">
              <a:avLst/>
            </a:prstGeom>
          </p:spPr>
          <p:txBody>
            <a:bodyPr vert="horz" wrap="square" lIns="0" tIns="12700" rIns="0" bIns="0" rtlCol="0">
              <a:spAutoFit/>
            </a:bodyPr>
            <a:lstStyle/>
            <a:p>
              <a:pPr marL="0" marR="5080" lvl="0" indent="11113"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0" normalizeH="0" baseline="0" noProof="0" dirty="0">
                  <a:ln>
                    <a:noFill/>
                  </a:ln>
                  <a:solidFill>
                    <a:srgbClr val="231F20"/>
                  </a:solidFill>
                  <a:effectLst/>
                  <a:uLnTx/>
                  <a:uFillTx/>
                  <a:latin typeface="Century Gothic" panose="020B0502020202020204" pitchFamily="34" charset="0"/>
                  <a:cs typeface="Century Gothic"/>
                </a:rPr>
                <a:t>EXECUTIVE AUTHORITY</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15" name="object 36">
              <a:extLst>
                <a:ext uri="{FF2B5EF4-FFF2-40B4-BE49-F238E27FC236}">
                  <a16:creationId xmlns:a16="http://schemas.microsoft.com/office/drawing/2014/main" id="{1772093A-7288-0CF6-2A24-0A1EF81836CE}"/>
                </a:ext>
              </a:extLst>
            </p:cNvPr>
            <p:cNvSpPr/>
            <p:nvPr/>
          </p:nvSpPr>
          <p:spPr>
            <a:xfrm>
              <a:off x="9232430" y="1249297"/>
              <a:ext cx="199836"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73"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73" y="299592"/>
                  </a:lnTo>
                  <a:lnTo>
                    <a:pt x="153873" y="156514"/>
                  </a:lnTo>
                  <a:close/>
                </a:path>
                <a:path w="201929" h="528955">
                  <a:moveTo>
                    <a:pt x="153873" y="299592"/>
                  </a:moveTo>
                  <a:lnTo>
                    <a:pt x="106895" y="299592"/>
                  </a:lnTo>
                  <a:lnTo>
                    <a:pt x="106895" y="507072"/>
                  </a:lnTo>
                  <a:lnTo>
                    <a:pt x="108353" y="516543"/>
                  </a:lnTo>
                  <a:lnTo>
                    <a:pt x="112733" y="523324"/>
                  </a:lnTo>
                  <a:lnTo>
                    <a:pt x="120049" y="527402"/>
                  </a:lnTo>
                  <a:lnTo>
                    <a:pt x="130314" y="528764"/>
                  </a:lnTo>
                  <a:lnTo>
                    <a:pt x="140607" y="527402"/>
                  </a:lnTo>
                  <a:lnTo>
                    <a:pt x="147970" y="523324"/>
                  </a:lnTo>
                  <a:lnTo>
                    <a:pt x="152396" y="516543"/>
                  </a:lnTo>
                  <a:lnTo>
                    <a:pt x="153873" y="507072"/>
                  </a:lnTo>
                  <a:lnTo>
                    <a:pt x="153873"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FFC6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116" name="object 47">
            <a:extLst>
              <a:ext uri="{FF2B5EF4-FFF2-40B4-BE49-F238E27FC236}">
                <a16:creationId xmlns:a16="http://schemas.microsoft.com/office/drawing/2014/main" id="{F49EFD6F-D2D7-85FB-B7DC-AE137E7BBBC7}"/>
              </a:ext>
            </a:extLst>
          </p:cNvPr>
          <p:cNvSpPr txBox="1"/>
          <p:nvPr/>
        </p:nvSpPr>
        <p:spPr>
          <a:xfrm>
            <a:off x="1812642" y="1089574"/>
            <a:ext cx="678815" cy="259045"/>
          </a:xfrm>
          <a:prstGeom prst="rect">
            <a:avLst/>
          </a:prstGeom>
        </p:spPr>
        <p:txBody>
          <a:bodyPr vert="horz" wrap="square" lIns="0" tIns="12700" rIns="0" bIns="0" rtlCol="0">
            <a:spAutoFit/>
          </a:bodyPr>
          <a:lstStyle/>
          <a:p>
            <a:pPr marL="12700" marR="5080" lvl="0" indent="4318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INTERNAL </a:t>
            </a:r>
            <a:r>
              <a:rPr kumimoji="0" sz="800" b="1" i="0" u="none" strike="noStrike" kern="1200" cap="none" spc="0" normalizeH="0" baseline="0" noProof="0" dirty="0">
                <a:ln>
                  <a:noFill/>
                </a:ln>
                <a:solidFill>
                  <a:srgbClr val="231F20"/>
                </a:solidFill>
                <a:effectLst/>
                <a:uLnTx/>
                <a:uFillTx/>
                <a:latin typeface="Century Gothic" panose="020B0502020202020204" pitchFamily="34" charset="0"/>
                <a:cs typeface="Century Gothic"/>
              </a:rPr>
              <a:t>AUDIT </a:t>
            </a:r>
            <a:r>
              <a:rPr kumimoji="0" sz="800" b="1" i="0" u="none" strike="noStrike" kern="1200" cap="none" spc="-20" normalizeH="0" baseline="0" noProof="0" dirty="0">
                <a:ln>
                  <a:noFill/>
                </a:ln>
                <a:solidFill>
                  <a:srgbClr val="231F20"/>
                </a:solidFill>
                <a:effectLst/>
                <a:uLnTx/>
                <a:uFillTx/>
                <a:latin typeface="Century Gothic" panose="020B0502020202020204" pitchFamily="34" charset="0"/>
                <a:cs typeface="Century Gothic"/>
              </a:rPr>
              <a:t>UNIT</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17" name="object 51">
            <a:extLst>
              <a:ext uri="{FF2B5EF4-FFF2-40B4-BE49-F238E27FC236}">
                <a16:creationId xmlns:a16="http://schemas.microsoft.com/office/drawing/2014/main" id="{9C916790-5458-FF28-158D-BE74AE5DC2CF}"/>
              </a:ext>
            </a:extLst>
          </p:cNvPr>
          <p:cNvSpPr txBox="1"/>
          <p:nvPr/>
        </p:nvSpPr>
        <p:spPr>
          <a:xfrm>
            <a:off x="1772055" y="1615936"/>
            <a:ext cx="734695" cy="259045"/>
          </a:xfrm>
          <a:prstGeom prst="rect">
            <a:avLst/>
          </a:prstGeom>
        </p:spPr>
        <p:txBody>
          <a:bodyPr vert="horz" wrap="square" lIns="0" tIns="12700" rIns="0" bIns="0" rtlCol="0">
            <a:spAutoFit/>
          </a:bodyPr>
          <a:lstStyle/>
          <a:p>
            <a:pPr marL="12700" marR="5080" lvl="0" indent="177165"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AUDIT COMMITTEE</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grpSp>
        <p:nvGrpSpPr>
          <p:cNvPr id="118" name="Group 117">
            <a:extLst>
              <a:ext uri="{FF2B5EF4-FFF2-40B4-BE49-F238E27FC236}">
                <a16:creationId xmlns:a16="http://schemas.microsoft.com/office/drawing/2014/main" id="{E7AEB344-FF49-BDFC-E363-440AF05D1D0A}"/>
              </a:ext>
            </a:extLst>
          </p:cNvPr>
          <p:cNvGrpSpPr/>
          <p:nvPr/>
        </p:nvGrpSpPr>
        <p:grpSpPr>
          <a:xfrm>
            <a:off x="2649011" y="1120221"/>
            <a:ext cx="772717" cy="698962"/>
            <a:chOff x="2620095" y="783587"/>
            <a:chExt cx="772717" cy="1111145"/>
          </a:xfrm>
        </p:grpSpPr>
        <p:sp>
          <p:nvSpPr>
            <p:cNvPr id="119" name="object 8">
              <a:extLst>
                <a:ext uri="{FF2B5EF4-FFF2-40B4-BE49-F238E27FC236}">
                  <a16:creationId xmlns:a16="http://schemas.microsoft.com/office/drawing/2014/main" id="{DB081C37-F91B-D98C-5A6C-1655CF9ED384}"/>
                </a:ext>
              </a:extLst>
            </p:cNvPr>
            <p:cNvSpPr/>
            <p:nvPr/>
          </p:nvSpPr>
          <p:spPr>
            <a:xfrm rot="16200000" flipV="1">
              <a:off x="3122812" y="1624732"/>
              <a:ext cx="0" cy="540000"/>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object 53">
              <a:extLst>
                <a:ext uri="{FF2B5EF4-FFF2-40B4-BE49-F238E27FC236}">
                  <a16:creationId xmlns:a16="http://schemas.microsoft.com/office/drawing/2014/main" id="{0B01A1D7-4567-7096-562E-2EFD43F14626}"/>
                </a:ext>
              </a:extLst>
            </p:cNvPr>
            <p:cNvSpPr/>
            <p:nvPr/>
          </p:nvSpPr>
          <p:spPr>
            <a:xfrm rot="16200000" flipV="1">
              <a:off x="2178506" y="1225176"/>
              <a:ext cx="1111144" cy="227965"/>
            </a:xfrm>
            <a:custGeom>
              <a:avLst/>
              <a:gdLst/>
              <a:ahLst/>
              <a:cxnLst/>
              <a:rect l="l" t="t" r="r" b="b"/>
              <a:pathLst>
                <a:path w="2153284" h="227964">
                  <a:moveTo>
                    <a:pt x="0" y="227863"/>
                  </a:moveTo>
                  <a:lnTo>
                    <a:pt x="0" y="0"/>
                  </a:lnTo>
                  <a:lnTo>
                    <a:pt x="2152815" y="0"/>
                  </a:lnTo>
                  <a:lnTo>
                    <a:pt x="2152815" y="227863"/>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1" name="Chevron 120">
            <a:extLst>
              <a:ext uri="{FF2B5EF4-FFF2-40B4-BE49-F238E27FC236}">
                <a16:creationId xmlns:a16="http://schemas.microsoft.com/office/drawing/2014/main" id="{E9CA73D3-E2C3-5F68-7F94-0A39CA1C550E}"/>
              </a:ext>
            </a:extLst>
          </p:cNvPr>
          <p:cNvSpPr/>
          <p:nvPr/>
        </p:nvSpPr>
        <p:spPr>
          <a:xfrm rot="21157632">
            <a:off x="5166737" y="3179891"/>
            <a:ext cx="152335" cy="237593"/>
          </a:xfrm>
          <a:prstGeom prst="chevron">
            <a:avLst/>
          </a:prstGeom>
          <a:solidFill>
            <a:srgbClr val="20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2" name="Rounded Rectangle 121">
            <a:extLst>
              <a:ext uri="{FF2B5EF4-FFF2-40B4-BE49-F238E27FC236}">
                <a16:creationId xmlns:a16="http://schemas.microsoft.com/office/drawing/2014/main" id="{9E705604-37A0-C9B3-FD3F-C73B3D260148}"/>
              </a:ext>
            </a:extLst>
          </p:cNvPr>
          <p:cNvSpPr/>
          <p:nvPr/>
        </p:nvSpPr>
        <p:spPr>
          <a:xfrm>
            <a:off x="6379397" y="3617771"/>
            <a:ext cx="1469467" cy="210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4A88F"/>
                </a:solidFill>
                <a:effectLst/>
                <a:uLnTx/>
                <a:uFillTx/>
                <a:latin typeface="Century Gothic"/>
                <a:ea typeface="+mn-ea"/>
                <a:cs typeface="Century Gothic"/>
              </a:rPr>
              <a:t>ENFORCEMENT</a:t>
            </a:r>
          </a:p>
        </p:txBody>
      </p:sp>
      <p:sp>
        <p:nvSpPr>
          <p:cNvPr id="123" name="Rounded Rectangle 122">
            <a:extLst>
              <a:ext uri="{FF2B5EF4-FFF2-40B4-BE49-F238E27FC236}">
                <a16:creationId xmlns:a16="http://schemas.microsoft.com/office/drawing/2014/main" id="{977F285A-88B7-AD60-52BA-C9A135C86C3C}"/>
              </a:ext>
            </a:extLst>
          </p:cNvPr>
          <p:cNvSpPr/>
          <p:nvPr/>
        </p:nvSpPr>
        <p:spPr>
          <a:xfrm>
            <a:off x="4431316" y="3637434"/>
            <a:ext cx="702864" cy="2892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4" name="object 35">
            <a:extLst>
              <a:ext uri="{FF2B5EF4-FFF2-40B4-BE49-F238E27FC236}">
                <a16:creationId xmlns:a16="http://schemas.microsoft.com/office/drawing/2014/main" id="{1D354A23-FB67-19F9-CB01-DF67CB2BE027}"/>
              </a:ext>
            </a:extLst>
          </p:cNvPr>
          <p:cNvSpPr txBox="1"/>
          <p:nvPr/>
        </p:nvSpPr>
        <p:spPr>
          <a:xfrm>
            <a:off x="4379840" y="3661428"/>
            <a:ext cx="805815" cy="182101"/>
          </a:xfrm>
          <a:prstGeom prst="rect">
            <a:avLst/>
          </a:prstGeom>
        </p:spPr>
        <p:txBody>
          <a:bodyPr vert="horz" wrap="square" lIns="0" tIns="12700" rIns="0" bIns="0" rtlCol="0">
            <a:spAutoFit/>
          </a:bodyPr>
          <a:lstStyle/>
          <a:p>
            <a:pPr marL="144145" marR="5080" lvl="0" indent="-132080" algn="ctr" defTabSz="914400" rtl="0" eaLnBrk="1" fontAlgn="auto" latinLnBrk="0" hangingPunct="1">
              <a:lnSpc>
                <a:spcPct val="100000"/>
              </a:lnSpc>
              <a:spcBef>
                <a:spcPts val="100"/>
              </a:spcBef>
              <a:spcAft>
                <a:spcPts val="0"/>
              </a:spcAft>
              <a:buClrTx/>
              <a:buSzTx/>
              <a:buFontTx/>
              <a:buNone/>
              <a:tabLst/>
              <a:defRPr/>
            </a:pPr>
            <a:r>
              <a:rPr kumimoji="0" lang="en-US" sz="1100" b="1" i="0" u="none" strike="noStrike" kern="1200" cap="none" spc="0" normalizeH="0" baseline="0" noProof="0" dirty="0">
                <a:ln>
                  <a:noFill/>
                </a:ln>
                <a:solidFill>
                  <a:srgbClr val="04A88F"/>
                </a:solidFill>
                <a:effectLst/>
                <a:uLnTx/>
                <a:uFillTx/>
                <a:latin typeface="Century Gothic"/>
                <a:ea typeface="+mn-ea"/>
                <a:cs typeface="Century Gothic"/>
              </a:rPr>
              <a:t>INSIGHT</a:t>
            </a:r>
            <a:endParaRPr kumimoji="0" lang="en-US" sz="1100" b="0" i="0" u="none" strike="noStrike" kern="1200" cap="none" spc="0" normalizeH="0" baseline="0" noProof="0" dirty="0">
              <a:ln>
                <a:noFill/>
              </a:ln>
              <a:solidFill>
                <a:srgbClr val="04A88F"/>
              </a:solidFill>
              <a:effectLst/>
              <a:uLnTx/>
              <a:uFillTx/>
              <a:latin typeface="Century Gothic"/>
              <a:ea typeface="+mn-ea"/>
              <a:cs typeface="Century Gothic"/>
            </a:endParaRPr>
          </a:p>
        </p:txBody>
      </p:sp>
      <p:pic>
        <p:nvPicPr>
          <p:cNvPr id="125" name="Picture 124">
            <a:extLst>
              <a:ext uri="{FF2B5EF4-FFF2-40B4-BE49-F238E27FC236}">
                <a16:creationId xmlns:a16="http://schemas.microsoft.com/office/drawing/2014/main" id="{0D4834D4-CE34-2150-0E0B-6E6EC4DCFD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16" t="17400" r="7609" b="16015"/>
          <a:stretch/>
        </p:blipFill>
        <p:spPr>
          <a:xfrm>
            <a:off x="5321749" y="3386501"/>
            <a:ext cx="1246786" cy="693639"/>
          </a:xfrm>
          <a:prstGeom prst="rect">
            <a:avLst/>
          </a:prstGeom>
        </p:spPr>
      </p:pic>
      <p:cxnSp>
        <p:nvCxnSpPr>
          <p:cNvPr id="126" name="Straight Arrow Connector 125">
            <a:extLst>
              <a:ext uri="{FF2B5EF4-FFF2-40B4-BE49-F238E27FC236}">
                <a16:creationId xmlns:a16="http://schemas.microsoft.com/office/drawing/2014/main" id="{EB121BF9-DB24-1200-16F7-75B0C70AA59B}"/>
              </a:ext>
            </a:extLst>
          </p:cNvPr>
          <p:cNvCxnSpPr>
            <a:cxnSpLocks/>
          </p:cNvCxnSpPr>
          <p:nvPr/>
        </p:nvCxnSpPr>
        <p:spPr>
          <a:xfrm flipH="1">
            <a:off x="6089776" y="4473407"/>
            <a:ext cx="2052" cy="245841"/>
          </a:xfrm>
          <a:prstGeom prst="straightConnector1">
            <a:avLst/>
          </a:prstGeom>
          <a:ln w="190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7" name="Chevron 126">
            <a:extLst>
              <a:ext uri="{FF2B5EF4-FFF2-40B4-BE49-F238E27FC236}">
                <a16:creationId xmlns:a16="http://schemas.microsoft.com/office/drawing/2014/main" id="{C3ED994D-437E-3B61-2955-35CD0B74B090}"/>
              </a:ext>
            </a:extLst>
          </p:cNvPr>
          <p:cNvSpPr/>
          <p:nvPr/>
        </p:nvSpPr>
        <p:spPr>
          <a:xfrm rot="1147903">
            <a:off x="6573301" y="3206309"/>
            <a:ext cx="152335" cy="237593"/>
          </a:xfrm>
          <a:prstGeom prst="chevron">
            <a:avLst/>
          </a:prstGeom>
          <a:solidFill>
            <a:srgbClr val="20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8" name="Chevron 127">
            <a:extLst>
              <a:ext uri="{FF2B5EF4-FFF2-40B4-BE49-F238E27FC236}">
                <a16:creationId xmlns:a16="http://schemas.microsoft.com/office/drawing/2014/main" id="{9FAD1A9C-9094-4515-77E6-2CB013B1D245}"/>
              </a:ext>
            </a:extLst>
          </p:cNvPr>
          <p:cNvSpPr/>
          <p:nvPr/>
        </p:nvSpPr>
        <p:spPr>
          <a:xfrm rot="8999475">
            <a:off x="6749504" y="4062587"/>
            <a:ext cx="152335" cy="237593"/>
          </a:xfrm>
          <a:prstGeom prst="chevron">
            <a:avLst/>
          </a:prstGeom>
          <a:solidFill>
            <a:srgbClr val="20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9" name="Chevron 128">
            <a:extLst>
              <a:ext uri="{FF2B5EF4-FFF2-40B4-BE49-F238E27FC236}">
                <a16:creationId xmlns:a16="http://schemas.microsoft.com/office/drawing/2014/main" id="{60DA2CE9-02F0-E8CF-5553-E6E3404F48D1}"/>
              </a:ext>
            </a:extLst>
          </p:cNvPr>
          <p:cNvSpPr/>
          <p:nvPr/>
        </p:nvSpPr>
        <p:spPr>
          <a:xfrm rot="11780804">
            <a:off x="5268246" y="4198020"/>
            <a:ext cx="152335" cy="237593"/>
          </a:xfrm>
          <a:prstGeom prst="chevron">
            <a:avLst/>
          </a:prstGeom>
          <a:solidFill>
            <a:srgbClr val="20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0" name="object 44">
            <a:extLst>
              <a:ext uri="{FF2B5EF4-FFF2-40B4-BE49-F238E27FC236}">
                <a16:creationId xmlns:a16="http://schemas.microsoft.com/office/drawing/2014/main" id="{5B70DA77-855B-21DC-572A-80FA34B5362C}"/>
              </a:ext>
            </a:extLst>
          </p:cNvPr>
          <p:cNvSpPr txBox="1"/>
          <p:nvPr/>
        </p:nvSpPr>
        <p:spPr>
          <a:xfrm>
            <a:off x="7516695" y="1274439"/>
            <a:ext cx="1177408" cy="25904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0" normalizeH="0" baseline="0" noProof="0" dirty="0">
                <a:ln>
                  <a:noFill/>
                </a:ln>
                <a:solidFill>
                  <a:srgbClr val="231F20"/>
                </a:solidFill>
                <a:effectLst/>
                <a:uLnTx/>
                <a:uFillTx/>
                <a:latin typeface="Century Gothic" panose="020B0502020202020204" pitchFamily="34" charset="0"/>
                <a:cs typeface="Century Gothic"/>
              </a:rPr>
              <a:t>PUBLIC SERVICE AND ADMINISTRATION</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31" name="object 44">
            <a:extLst>
              <a:ext uri="{FF2B5EF4-FFF2-40B4-BE49-F238E27FC236}">
                <a16:creationId xmlns:a16="http://schemas.microsoft.com/office/drawing/2014/main" id="{EF2CE8D0-53C7-6FB2-726D-D9F0435AA8ED}"/>
              </a:ext>
            </a:extLst>
          </p:cNvPr>
          <p:cNvSpPr txBox="1"/>
          <p:nvPr/>
        </p:nvSpPr>
        <p:spPr>
          <a:xfrm>
            <a:off x="9772667" y="1320770"/>
            <a:ext cx="1294744" cy="25904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0" normalizeH="0" baseline="0" noProof="0" dirty="0">
                <a:ln>
                  <a:noFill/>
                </a:ln>
                <a:solidFill>
                  <a:srgbClr val="231F20"/>
                </a:solidFill>
                <a:effectLst/>
                <a:uLnTx/>
                <a:uFillTx/>
                <a:latin typeface="Century Gothic" panose="020B0502020202020204" pitchFamily="34" charset="0"/>
                <a:cs typeface="Century Gothic"/>
              </a:rPr>
              <a:t>PLANNING, MONITORING AND EVALUATION</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grpSp>
        <p:nvGrpSpPr>
          <p:cNvPr id="132" name="Group 131">
            <a:extLst>
              <a:ext uri="{FF2B5EF4-FFF2-40B4-BE49-F238E27FC236}">
                <a16:creationId xmlns:a16="http://schemas.microsoft.com/office/drawing/2014/main" id="{498C3476-86EA-E779-D1DD-ECFCB52DB4A9}"/>
              </a:ext>
            </a:extLst>
          </p:cNvPr>
          <p:cNvGrpSpPr/>
          <p:nvPr/>
        </p:nvGrpSpPr>
        <p:grpSpPr>
          <a:xfrm>
            <a:off x="932373" y="2427349"/>
            <a:ext cx="721349" cy="699597"/>
            <a:chOff x="903457" y="2555221"/>
            <a:chExt cx="721349" cy="699597"/>
          </a:xfrm>
        </p:grpSpPr>
        <p:sp>
          <p:nvSpPr>
            <p:cNvPr id="133" name="object 39">
              <a:extLst>
                <a:ext uri="{FF2B5EF4-FFF2-40B4-BE49-F238E27FC236}">
                  <a16:creationId xmlns:a16="http://schemas.microsoft.com/office/drawing/2014/main" id="{F07835B8-CD10-05F1-A91C-915612BF4B10}"/>
                </a:ext>
              </a:extLst>
            </p:cNvPr>
            <p:cNvSpPr/>
            <p:nvPr/>
          </p:nvSpPr>
          <p:spPr>
            <a:xfrm>
              <a:off x="1422876" y="2822818"/>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964D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4" name="object 46">
              <a:extLst>
                <a:ext uri="{FF2B5EF4-FFF2-40B4-BE49-F238E27FC236}">
                  <a16:creationId xmlns:a16="http://schemas.microsoft.com/office/drawing/2014/main" id="{118C4BA7-724D-A8FB-0AD0-B9CC044808A6}"/>
                </a:ext>
              </a:extLst>
            </p:cNvPr>
            <p:cNvSpPr txBox="1"/>
            <p:nvPr/>
          </p:nvSpPr>
          <p:spPr>
            <a:xfrm>
              <a:off x="934278" y="2555221"/>
              <a:ext cx="64071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OFFICIALS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35" name="object 40">
              <a:extLst>
                <a:ext uri="{FF2B5EF4-FFF2-40B4-BE49-F238E27FC236}">
                  <a16:creationId xmlns:a16="http://schemas.microsoft.com/office/drawing/2014/main" id="{14ADD63A-F863-6F46-BB16-E3B38104B15A}"/>
                </a:ext>
              </a:extLst>
            </p:cNvPr>
            <p:cNvSpPr/>
            <p:nvPr/>
          </p:nvSpPr>
          <p:spPr>
            <a:xfrm>
              <a:off x="1174403" y="2822818"/>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964D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36" name="object 40">
              <a:extLst>
                <a:ext uri="{FF2B5EF4-FFF2-40B4-BE49-F238E27FC236}">
                  <a16:creationId xmlns:a16="http://schemas.microsoft.com/office/drawing/2014/main" id="{FF52DCEE-7549-1066-84CE-C377EAE5AA1D}"/>
                </a:ext>
              </a:extLst>
            </p:cNvPr>
            <p:cNvSpPr/>
            <p:nvPr/>
          </p:nvSpPr>
          <p:spPr>
            <a:xfrm>
              <a:off x="903457" y="2822818"/>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964D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137" name="object 8">
            <a:extLst>
              <a:ext uri="{FF2B5EF4-FFF2-40B4-BE49-F238E27FC236}">
                <a16:creationId xmlns:a16="http://schemas.microsoft.com/office/drawing/2014/main" id="{D7F946E3-6B03-3F28-22C0-5D28C92D5F79}"/>
              </a:ext>
            </a:extLst>
          </p:cNvPr>
          <p:cNvSpPr/>
          <p:nvPr/>
        </p:nvSpPr>
        <p:spPr>
          <a:xfrm flipH="1" flipV="1">
            <a:off x="9735580" y="1227128"/>
            <a:ext cx="45719" cy="646532"/>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8" name="object 13">
            <a:extLst>
              <a:ext uri="{FF2B5EF4-FFF2-40B4-BE49-F238E27FC236}">
                <a16:creationId xmlns:a16="http://schemas.microsoft.com/office/drawing/2014/main" id="{CDAD0DA5-92B4-6D64-12DF-C53728650909}"/>
              </a:ext>
            </a:extLst>
          </p:cNvPr>
          <p:cNvPicPr/>
          <p:nvPr/>
        </p:nvPicPr>
        <p:blipFill>
          <a:blip r:embed="rId5" cstate="print"/>
          <a:stretch>
            <a:fillRect/>
          </a:stretch>
        </p:blipFill>
        <p:spPr>
          <a:xfrm flipV="1">
            <a:off x="9742804" y="1194170"/>
            <a:ext cx="75488" cy="75501"/>
          </a:xfrm>
          <a:prstGeom prst="rect">
            <a:avLst/>
          </a:prstGeom>
        </p:spPr>
      </p:pic>
      <p:sp>
        <p:nvSpPr>
          <p:cNvPr id="139" name="object 56">
            <a:extLst>
              <a:ext uri="{FF2B5EF4-FFF2-40B4-BE49-F238E27FC236}">
                <a16:creationId xmlns:a16="http://schemas.microsoft.com/office/drawing/2014/main" id="{3EE467D6-F1D5-EE5E-9528-987D6E0E6C90}"/>
              </a:ext>
            </a:extLst>
          </p:cNvPr>
          <p:cNvSpPr txBox="1"/>
          <p:nvPr/>
        </p:nvSpPr>
        <p:spPr>
          <a:xfrm>
            <a:off x="9292322" y="980990"/>
            <a:ext cx="2312709" cy="13593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COOPERATIVE GOVERNANCE</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40" name="object 8">
            <a:extLst>
              <a:ext uri="{FF2B5EF4-FFF2-40B4-BE49-F238E27FC236}">
                <a16:creationId xmlns:a16="http://schemas.microsoft.com/office/drawing/2014/main" id="{F06CB2DE-DF53-C8F2-3708-B50915387D0D}"/>
              </a:ext>
            </a:extLst>
          </p:cNvPr>
          <p:cNvSpPr/>
          <p:nvPr/>
        </p:nvSpPr>
        <p:spPr>
          <a:xfrm flipH="1" flipV="1">
            <a:off x="9186223" y="1713209"/>
            <a:ext cx="45719" cy="288000"/>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1" name="object 13">
            <a:extLst>
              <a:ext uri="{FF2B5EF4-FFF2-40B4-BE49-F238E27FC236}">
                <a16:creationId xmlns:a16="http://schemas.microsoft.com/office/drawing/2014/main" id="{F50FCAEB-A35B-C3E9-847A-EA7855B91448}"/>
              </a:ext>
            </a:extLst>
          </p:cNvPr>
          <p:cNvPicPr/>
          <p:nvPr/>
        </p:nvPicPr>
        <p:blipFill>
          <a:blip r:embed="rId5" cstate="print"/>
          <a:stretch>
            <a:fillRect/>
          </a:stretch>
        </p:blipFill>
        <p:spPr>
          <a:xfrm flipV="1">
            <a:off x="9202971" y="1668278"/>
            <a:ext cx="75488" cy="75501"/>
          </a:xfrm>
          <a:prstGeom prst="rect">
            <a:avLst/>
          </a:prstGeom>
        </p:spPr>
      </p:pic>
      <p:sp>
        <p:nvSpPr>
          <p:cNvPr id="142" name="object 56">
            <a:extLst>
              <a:ext uri="{FF2B5EF4-FFF2-40B4-BE49-F238E27FC236}">
                <a16:creationId xmlns:a16="http://schemas.microsoft.com/office/drawing/2014/main" id="{AFDB42E9-7D56-CF77-B5E3-2DB7EC75D4C8}"/>
              </a:ext>
            </a:extLst>
          </p:cNvPr>
          <p:cNvSpPr txBox="1"/>
          <p:nvPr/>
        </p:nvSpPr>
        <p:spPr>
          <a:xfrm>
            <a:off x="8804848" y="1428327"/>
            <a:ext cx="900963" cy="25904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PUBLIC ENTERPRISES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43" name="object 8">
            <a:extLst>
              <a:ext uri="{FF2B5EF4-FFF2-40B4-BE49-F238E27FC236}">
                <a16:creationId xmlns:a16="http://schemas.microsoft.com/office/drawing/2014/main" id="{452BBC86-4965-242D-86F6-415244BD7291}"/>
              </a:ext>
            </a:extLst>
          </p:cNvPr>
          <p:cNvSpPr/>
          <p:nvPr/>
        </p:nvSpPr>
        <p:spPr>
          <a:xfrm flipH="1" flipV="1">
            <a:off x="8678153" y="1227128"/>
            <a:ext cx="45719" cy="646532"/>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4" name="object 13">
            <a:extLst>
              <a:ext uri="{FF2B5EF4-FFF2-40B4-BE49-F238E27FC236}">
                <a16:creationId xmlns:a16="http://schemas.microsoft.com/office/drawing/2014/main" id="{2162ABA0-E8F8-5682-A1E0-9CBD85A33BE9}"/>
              </a:ext>
            </a:extLst>
          </p:cNvPr>
          <p:cNvPicPr/>
          <p:nvPr/>
        </p:nvPicPr>
        <p:blipFill>
          <a:blip r:embed="rId5" cstate="print"/>
          <a:stretch>
            <a:fillRect/>
          </a:stretch>
        </p:blipFill>
        <p:spPr>
          <a:xfrm flipV="1">
            <a:off x="8685377" y="1194170"/>
            <a:ext cx="75488" cy="75501"/>
          </a:xfrm>
          <a:prstGeom prst="rect">
            <a:avLst/>
          </a:prstGeom>
        </p:spPr>
      </p:pic>
      <p:pic>
        <p:nvPicPr>
          <p:cNvPr id="145" name="object 13">
            <a:extLst>
              <a:ext uri="{FF2B5EF4-FFF2-40B4-BE49-F238E27FC236}">
                <a16:creationId xmlns:a16="http://schemas.microsoft.com/office/drawing/2014/main" id="{0FB088D8-B77F-4500-3084-1901C36B965A}"/>
              </a:ext>
            </a:extLst>
          </p:cNvPr>
          <p:cNvPicPr/>
          <p:nvPr/>
        </p:nvPicPr>
        <p:blipFill>
          <a:blip r:embed="rId5" cstate="print"/>
          <a:stretch>
            <a:fillRect/>
          </a:stretch>
        </p:blipFill>
        <p:spPr>
          <a:xfrm flipV="1">
            <a:off x="2631148" y="1085997"/>
            <a:ext cx="75488" cy="75501"/>
          </a:xfrm>
          <a:prstGeom prst="rect">
            <a:avLst/>
          </a:prstGeom>
        </p:spPr>
      </p:pic>
      <p:pic>
        <p:nvPicPr>
          <p:cNvPr id="146" name="object 13">
            <a:extLst>
              <a:ext uri="{FF2B5EF4-FFF2-40B4-BE49-F238E27FC236}">
                <a16:creationId xmlns:a16="http://schemas.microsoft.com/office/drawing/2014/main" id="{CD5904AC-4490-8BC5-C443-AFD53E25F3C9}"/>
              </a:ext>
            </a:extLst>
          </p:cNvPr>
          <p:cNvPicPr/>
          <p:nvPr/>
        </p:nvPicPr>
        <p:blipFill>
          <a:blip r:embed="rId5" cstate="print"/>
          <a:stretch>
            <a:fillRect/>
          </a:stretch>
        </p:blipFill>
        <p:spPr>
          <a:xfrm flipV="1">
            <a:off x="2640673" y="1771797"/>
            <a:ext cx="75488" cy="75501"/>
          </a:xfrm>
          <a:prstGeom prst="rect">
            <a:avLst/>
          </a:prstGeom>
        </p:spPr>
      </p:pic>
      <p:grpSp>
        <p:nvGrpSpPr>
          <p:cNvPr id="147" name="Group 146">
            <a:extLst>
              <a:ext uri="{FF2B5EF4-FFF2-40B4-BE49-F238E27FC236}">
                <a16:creationId xmlns:a16="http://schemas.microsoft.com/office/drawing/2014/main" id="{3C4B6CB8-83BE-A230-C995-F88B8DC65273}"/>
              </a:ext>
            </a:extLst>
          </p:cNvPr>
          <p:cNvGrpSpPr/>
          <p:nvPr/>
        </p:nvGrpSpPr>
        <p:grpSpPr>
          <a:xfrm>
            <a:off x="6486023" y="5704884"/>
            <a:ext cx="1900114" cy="699022"/>
            <a:chOff x="2771668" y="2560347"/>
            <a:chExt cx="1900114" cy="699022"/>
          </a:xfrm>
        </p:grpSpPr>
        <p:sp>
          <p:nvSpPr>
            <p:cNvPr id="148" name="object 33">
              <a:extLst>
                <a:ext uri="{FF2B5EF4-FFF2-40B4-BE49-F238E27FC236}">
                  <a16:creationId xmlns:a16="http://schemas.microsoft.com/office/drawing/2014/main" id="{4CFA7BF3-D960-3BCC-3FC8-0A978A491C8C}"/>
                </a:ext>
              </a:extLst>
            </p:cNvPr>
            <p:cNvSpPr txBox="1"/>
            <p:nvPr/>
          </p:nvSpPr>
          <p:spPr>
            <a:xfrm>
              <a:off x="2771668" y="3000324"/>
              <a:ext cx="1900114" cy="259045"/>
            </a:xfrm>
            <a:prstGeom prst="rect">
              <a:avLst/>
            </a:prstGeom>
          </p:spPr>
          <p:txBody>
            <a:bodyPr vert="horz" wrap="square" lIns="0" tIns="12700" rIns="0" bIns="0" rtlCol="0">
              <a:spAutoFit/>
            </a:bodyPr>
            <a:lstStyle/>
            <a:p>
              <a:pPr marL="37465" marR="5080" lvl="0" indent="-2540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PROVINCIAL LEGISLATURES and OVERSIGHT COMMITTEES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49" name="object 34">
              <a:extLst>
                <a:ext uri="{FF2B5EF4-FFF2-40B4-BE49-F238E27FC236}">
                  <a16:creationId xmlns:a16="http://schemas.microsoft.com/office/drawing/2014/main" id="{3DC02171-3D04-6123-8583-6A7BDC0966DB}"/>
                </a:ext>
              </a:extLst>
            </p:cNvPr>
            <p:cNvSpPr/>
            <p:nvPr/>
          </p:nvSpPr>
          <p:spPr>
            <a:xfrm>
              <a:off x="3409449" y="256034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CD54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50" name="object 35">
              <a:extLst>
                <a:ext uri="{FF2B5EF4-FFF2-40B4-BE49-F238E27FC236}">
                  <a16:creationId xmlns:a16="http://schemas.microsoft.com/office/drawing/2014/main" id="{69B94D36-9191-4D61-73FA-E6AA5791D7BF}"/>
                </a:ext>
              </a:extLst>
            </p:cNvPr>
            <p:cNvSpPr/>
            <p:nvPr/>
          </p:nvSpPr>
          <p:spPr>
            <a:xfrm>
              <a:off x="3160976" y="2560347"/>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CD54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51" name="object 36">
              <a:extLst>
                <a:ext uri="{FF2B5EF4-FFF2-40B4-BE49-F238E27FC236}">
                  <a16:creationId xmlns:a16="http://schemas.microsoft.com/office/drawing/2014/main" id="{46CCD068-65F1-76A3-85CB-18F2E7872AA6}"/>
                </a:ext>
              </a:extLst>
            </p:cNvPr>
            <p:cNvSpPr/>
            <p:nvPr/>
          </p:nvSpPr>
          <p:spPr>
            <a:xfrm>
              <a:off x="3672806" y="256034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CD54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grpSp>
        <p:nvGrpSpPr>
          <p:cNvPr id="152" name="Group 151">
            <a:extLst>
              <a:ext uri="{FF2B5EF4-FFF2-40B4-BE49-F238E27FC236}">
                <a16:creationId xmlns:a16="http://schemas.microsoft.com/office/drawing/2014/main" id="{28AA713E-F21C-2A75-791C-11401B593604}"/>
              </a:ext>
            </a:extLst>
          </p:cNvPr>
          <p:cNvGrpSpPr/>
          <p:nvPr/>
        </p:nvGrpSpPr>
        <p:grpSpPr>
          <a:xfrm>
            <a:off x="8998350" y="5026111"/>
            <a:ext cx="1014094" cy="711360"/>
            <a:chOff x="5238504" y="1959589"/>
            <a:chExt cx="1014094" cy="711360"/>
          </a:xfrm>
        </p:grpSpPr>
        <p:sp>
          <p:nvSpPr>
            <p:cNvPr id="153" name="object 37">
              <a:extLst>
                <a:ext uri="{FF2B5EF4-FFF2-40B4-BE49-F238E27FC236}">
                  <a16:creationId xmlns:a16="http://schemas.microsoft.com/office/drawing/2014/main" id="{45570DDD-059C-364E-D961-56E006955137}"/>
                </a:ext>
              </a:extLst>
            </p:cNvPr>
            <p:cNvSpPr txBox="1"/>
            <p:nvPr/>
          </p:nvSpPr>
          <p:spPr>
            <a:xfrm>
              <a:off x="5238504" y="2411904"/>
              <a:ext cx="1014094" cy="259045"/>
            </a:xfrm>
            <a:prstGeom prst="rect">
              <a:avLst/>
            </a:prstGeom>
          </p:spPr>
          <p:txBody>
            <a:bodyPr vert="horz" wrap="square" lIns="0" tIns="12700" rIns="0" bIns="0" rtlCol="0">
              <a:spAutoFit/>
            </a:bodyPr>
            <a:lstStyle/>
            <a:p>
              <a:pPr marL="85725" marR="5080" lvl="0" indent="-7366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COORDINATING DEPARTMENTS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54" name="object 38">
              <a:extLst>
                <a:ext uri="{FF2B5EF4-FFF2-40B4-BE49-F238E27FC236}">
                  <a16:creationId xmlns:a16="http://schemas.microsoft.com/office/drawing/2014/main" id="{C4F73EC9-6236-F5F2-8A40-4B99BEE45BF2}"/>
                </a:ext>
              </a:extLst>
            </p:cNvPr>
            <p:cNvSpPr/>
            <p:nvPr/>
          </p:nvSpPr>
          <p:spPr>
            <a:xfrm>
              <a:off x="5572861" y="1967064"/>
              <a:ext cx="444500" cy="432000"/>
            </a:xfrm>
            <a:custGeom>
              <a:avLst/>
              <a:gdLst/>
              <a:ahLst/>
              <a:cxnLst/>
              <a:rect l="l" t="t" r="r" b="b"/>
              <a:pathLst>
                <a:path w="444500" h="528955">
                  <a:moveTo>
                    <a:pt x="141909" y="43268"/>
                  </a:moveTo>
                  <a:lnTo>
                    <a:pt x="123177" y="7162"/>
                  </a:lnTo>
                  <a:lnTo>
                    <a:pt x="100368" y="0"/>
                  </a:lnTo>
                  <a:lnTo>
                    <a:pt x="92011" y="800"/>
                  </a:lnTo>
                  <a:lnTo>
                    <a:pt x="61849" y="26670"/>
                  </a:lnTo>
                  <a:lnTo>
                    <a:pt x="58813" y="43268"/>
                  </a:lnTo>
                  <a:lnTo>
                    <a:pt x="59575" y="52082"/>
                  </a:lnTo>
                  <a:lnTo>
                    <a:pt x="84543" y="86563"/>
                  </a:lnTo>
                  <a:lnTo>
                    <a:pt x="100368" y="90170"/>
                  </a:lnTo>
                  <a:lnTo>
                    <a:pt x="108559" y="89268"/>
                  </a:lnTo>
                  <a:lnTo>
                    <a:pt x="138836" y="60426"/>
                  </a:lnTo>
                  <a:lnTo>
                    <a:pt x="141909" y="43268"/>
                  </a:lnTo>
                  <a:close/>
                </a:path>
                <a:path w="444500" h="528955">
                  <a:moveTo>
                    <a:pt x="201460" y="135267"/>
                  </a:moveTo>
                  <a:lnTo>
                    <a:pt x="198221" y="117449"/>
                  </a:lnTo>
                  <a:lnTo>
                    <a:pt x="188493" y="104724"/>
                  </a:lnTo>
                  <a:lnTo>
                    <a:pt x="172275" y="97091"/>
                  </a:lnTo>
                  <a:lnTo>
                    <a:pt x="149555" y="94551"/>
                  </a:lnTo>
                  <a:lnTo>
                    <a:pt x="52273" y="94551"/>
                  </a:lnTo>
                  <a:lnTo>
                    <a:pt x="29387" y="97091"/>
                  </a:lnTo>
                  <a:lnTo>
                    <a:pt x="13055" y="104724"/>
                  </a:lnTo>
                  <a:lnTo>
                    <a:pt x="3263" y="117449"/>
                  </a:lnTo>
                  <a:lnTo>
                    <a:pt x="0" y="135267"/>
                  </a:lnTo>
                  <a:lnTo>
                    <a:pt x="0" y="302031"/>
                  </a:lnTo>
                  <a:lnTo>
                    <a:pt x="1181" y="311505"/>
                  </a:lnTo>
                  <a:lnTo>
                    <a:pt x="4737" y="318287"/>
                  </a:lnTo>
                  <a:lnTo>
                    <a:pt x="10706" y="322364"/>
                  </a:lnTo>
                  <a:lnTo>
                    <a:pt x="19113" y="323723"/>
                  </a:lnTo>
                  <a:lnTo>
                    <a:pt x="27457" y="322364"/>
                  </a:lnTo>
                  <a:lnTo>
                    <a:pt x="33426" y="318287"/>
                  </a:lnTo>
                  <a:lnTo>
                    <a:pt x="37007" y="311505"/>
                  </a:lnTo>
                  <a:lnTo>
                    <a:pt x="38214" y="302031"/>
                  </a:lnTo>
                  <a:lnTo>
                    <a:pt x="38214" y="156514"/>
                  </a:lnTo>
                  <a:lnTo>
                    <a:pt x="47586" y="156514"/>
                  </a:lnTo>
                  <a:lnTo>
                    <a:pt x="47586" y="507072"/>
                  </a:lnTo>
                  <a:lnTo>
                    <a:pt x="49060" y="516547"/>
                  </a:lnTo>
                  <a:lnTo>
                    <a:pt x="53492" y="523316"/>
                  </a:lnTo>
                  <a:lnTo>
                    <a:pt x="60845" y="527405"/>
                  </a:lnTo>
                  <a:lnTo>
                    <a:pt x="71132" y="528764"/>
                  </a:lnTo>
                  <a:lnTo>
                    <a:pt x="81407" y="527405"/>
                  </a:lnTo>
                  <a:lnTo>
                    <a:pt x="88722" y="523316"/>
                  </a:lnTo>
                  <a:lnTo>
                    <a:pt x="93103" y="516547"/>
                  </a:lnTo>
                  <a:lnTo>
                    <a:pt x="94564" y="507072"/>
                  </a:lnTo>
                  <a:lnTo>
                    <a:pt x="94564" y="299593"/>
                  </a:lnTo>
                  <a:lnTo>
                    <a:pt x="106895" y="299593"/>
                  </a:lnTo>
                  <a:lnTo>
                    <a:pt x="106895" y="507072"/>
                  </a:lnTo>
                  <a:lnTo>
                    <a:pt x="108343" y="516547"/>
                  </a:lnTo>
                  <a:lnTo>
                    <a:pt x="112725" y="523316"/>
                  </a:lnTo>
                  <a:lnTo>
                    <a:pt x="120040" y="527405"/>
                  </a:lnTo>
                  <a:lnTo>
                    <a:pt x="130314" y="528764"/>
                  </a:lnTo>
                  <a:lnTo>
                    <a:pt x="140601" y="527405"/>
                  </a:lnTo>
                  <a:lnTo>
                    <a:pt x="147955" y="523316"/>
                  </a:lnTo>
                  <a:lnTo>
                    <a:pt x="152387" y="516547"/>
                  </a:lnTo>
                  <a:lnTo>
                    <a:pt x="153860" y="507072"/>
                  </a:lnTo>
                  <a:lnTo>
                    <a:pt x="153860" y="299593"/>
                  </a:lnTo>
                  <a:lnTo>
                    <a:pt x="153860" y="156514"/>
                  </a:lnTo>
                  <a:lnTo>
                    <a:pt x="163233" y="156514"/>
                  </a:lnTo>
                  <a:lnTo>
                    <a:pt x="163233" y="302031"/>
                  </a:lnTo>
                  <a:lnTo>
                    <a:pt x="164426" y="311505"/>
                  </a:lnTo>
                  <a:lnTo>
                    <a:pt x="168021" y="318287"/>
                  </a:lnTo>
                  <a:lnTo>
                    <a:pt x="174002" y="322364"/>
                  </a:lnTo>
                  <a:lnTo>
                    <a:pt x="182346" y="323723"/>
                  </a:lnTo>
                  <a:lnTo>
                    <a:pt x="190741" y="322364"/>
                  </a:lnTo>
                  <a:lnTo>
                    <a:pt x="196710" y="318287"/>
                  </a:lnTo>
                  <a:lnTo>
                    <a:pt x="200266" y="311505"/>
                  </a:lnTo>
                  <a:lnTo>
                    <a:pt x="201460" y="302031"/>
                  </a:lnTo>
                  <a:lnTo>
                    <a:pt x="201460" y="156514"/>
                  </a:lnTo>
                  <a:lnTo>
                    <a:pt x="201460" y="135267"/>
                  </a:lnTo>
                  <a:close/>
                </a:path>
                <a:path w="444500" h="528955">
                  <a:moveTo>
                    <a:pt x="384429" y="43268"/>
                  </a:moveTo>
                  <a:lnTo>
                    <a:pt x="365696" y="7162"/>
                  </a:lnTo>
                  <a:lnTo>
                    <a:pt x="342887" y="0"/>
                  </a:lnTo>
                  <a:lnTo>
                    <a:pt x="334543" y="800"/>
                  </a:lnTo>
                  <a:lnTo>
                    <a:pt x="304368" y="26670"/>
                  </a:lnTo>
                  <a:lnTo>
                    <a:pt x="301332" y="43268"/>
                  </a:lnTo>
                  <a:lnTo>
                    <a:pt x="302094" y="52082"/>
                  </a:lnTo>
                  <a:lnTo>
                    <a:pt x="327075" y="86563"/>
                  </a:lnTo>
                  <a:lnTo>
                    <a:pt x="342887" y="90170"/>
                  </a:lnTo>
                  <a:lnTo>
                    <a:pt x="351091" y="89268"/>
                  </a:lnTo>
                  <a:lnTo>
                    <a:pt x="381355" y="60426"/>
                  </a:lnTo>
                  <a:lnTo>
                    <a:pt x="384429" y="43268"/>
                  </a:lnTo>
                  <a:close/>
                </a:path>
                <a:path w="444500" h="528955">
                  <a:moveTo>
                    <a:pt x="443979" y="135267"/>
                  </a:moveTo>
                  <a:lnTo>
                    <a:pt x="440740" y="117449"/>
                  </a:lnTo>
                  <a:lnTo>
                    <a:pt x="431012" y="104724"/>
                  </a:lnTo>
                  <a:lnTo>
                    <a:pt x="414794" y="97091"/>
                  </a:lnTo>
                  <a:lnTo>
                    <a:pt x="392074" y="94551"/>
                  </a:lnTo>
                  <a:lnTo>
                    <a:pt x="294792" y="94551"/>
                  </a:lnTo>
                  <a:lnTo>
                    <a:pt x="271907" y="97091"/>
                  </a:lnTo>
                  <a:lnTo>
                    <a:pt x="255574" y="104724"/>
                  </a:lnTo>
                  <a:lnTo>
                    <a:pt x="245783" y="117449"/>
                  </a:lnTo>
                  <a:lnTo>
                    <a:pt x="242519" y="135267"/>
                  </a:lnTo>
                  <a:lnTo>
                    <a:pt x="242519" y="302031"/>
                  </a:lnTo>
                  <a:lnTo>
                    <a:pt x="243700" y="311505"/>
                  </a:lnTo>
                  <a:lnTo>
                    <a:pt x="247269" y="318287"/>
                  </a:lnTo>
                  <a:lnTo>
                    <a:pt x="253238" y="322364"/>
                  </a:lnTo>
                  <a:lnTo>
                    <a:pt x="261632" y="323723"/>
                  </a:lnTo>
                  <a:lnTo>
                    <a:pt x="269976" y="322364"/>
                  </a:lnTo>
                  <a:lnTo>
                    <a:pt x="275945" y="318287"/>
                  </a:lnTo>
                  <a:lnTo>
                    <a:pt x="279539" y="311505"/>
                  </a:lnTo>
                  <a:lnTo>
                    <a:pt x="280733" y="302031"/>
                  </a:lnTo>
                  <a:lnTo>
                    <a:pt x="280733" y="156514"/>
                  </a:lnTo>
                  <a:lnTo>
                    <a:pt x="290106" y="156514"/>
                  </a:lnTo>
                  <a:lnTo>
                    <a:pt x="290106" y="507072"/>
                  </a:lnTo>
                  <a:lnTo>
                    <a:pt x="291592" y="516547"/>
                  </a:lnTo>
                  <a:lnTo>
                    <a:pt x="296011" y="523316"/>
                  </a:lnTo>
                  <a:lnTo>
                    <a:pt x="303377" y="527405"/>
                  </a:lnTo>
                  <a:lnTo>
                    <a:pt x="313651" y="528764"/>
                  </a:lnTo>
                  <a:lnTo>
                    <a:pt x="323926" y="527405"/>
                  </a:lnTo>
                  <a:lnTo>
                    <a:pt x="331241" y="523316"/>
                  </a:lnTo>
                  <a:lnTo>
                    <a:pt x="335622" y="516547"/>
                  </a:lnTo>
                  <a:lnTo>
                    <a:pt x="337083" y="507072"/>
                  </a:lnTo>
                  <a:lnTo>
                    <a:pt x="337083" y="299593"/>
                  </a:lnTo>
                  <a:lnTo>
                    <a:pt x="349415" y="299593"/>
                  </a:lnTo>
                  <a:lnTo>
                    <a:pt x="349415" y="507072"/>
                  </a:lnTo>
                  <a:lnTo>
                    <a:pt x="350875" y="516547"/>
                  </a:lnTo>
                  <a:lnTo>
                    <a:pt x="355257" y="523316"/>
                  </a:lnTo>
                  <a:lnTo>
                    <a:pt x="362572" y="527405"/>
                  </a:lnTo>
                  <a:lnTo>
                    <a:pt x="372833" y="528764"/>
                  </a:lnTo>
                  <a:lnTo>
                    <a:pt x="383120" y="527405"/>
                  </a:lnTo>
                  <a:lnTo>
                    <a:pt x="390486" y="523316"/>
                  </a:lnTo>
                  <a:lnTo>
                    <a:pt x="394906" y="516547"/>
                  </a:lnTo>
                  <a:lnTo>
                    <a:pt x="396379" y="507072"/>
                  </a:lnTo>
                  <a:lnTo>
                    <a:pt x="396379" y="299593"/>
                  </a:lnTo>
                  <a:lnTo>
                    <a:pt x="396379" y="156514"/>
                  </a:lnTo>
                  <a:lnTo>
                    <a:pt x="405752" y="156514"/>
                  </a:lnTo>
                  <a:lnTo>
                    <a:pt x="405752" y="302031"/>
                  </a:lnTo>
                  <a:lnTo>
                    <a:pt x="406958" y="311505"/>
                  </a:lnTo>
                  <a:lnTo>
                    <a:pt x="410552" y="318287"/>
                  </a:lnTo>
                  <a:lnTo>
                    <a:pt x="416521" y="322364"/>
                  </a:lnTo>
                  <a:lnTo>
                    <a:pt x="424865" y="323723"/>
                  </a:lnTo>
                  <a:lnTo>
                    <a:pt x="433260" y="322364"/>
                  </a:lnTo>
                  <a:lnTo>
                    <a:pt x="439229" y="318287"/>
                  </a:lnTo>
                  <a:lnTo>
                    <a:pt x="442798" y="311505"/>
                  </a:lnTo>
                  <a:lnTo>
                    <a:pt x="443979" y="302031"/>
                  </a:lnTo>
                  <a:lnTo>
                    <a:pt x="443979" y="156514"/>
                  </a:lnTo>
                  <a:lnTo>
                    <a:pt x="443979" y="135267"/>
                  </a:lnTo>
                  <a:close/>
                </a:path>
              </a:pathLst>
            </a:custGeom>
            <a:solidFill>
              <a:srgbClr val="2532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55" name="object 39">
              <a:extLst>
                <a:ext uri="{FF2B5EF4-FFF2-40B4-BE49-F238E27FC236}">
                  <a16:creationId xmlns:a16="http://schemas.microsoft.com/office/drawing/2014/main" id="{C44DE948-62A5-99E7-9530-10CE4FE65F0E}"/>
                </a:ext>
              </a:extLst>
            </p:cNvPr>
            <p:cNvSpPr/>
            <p:nvPr/>
          </p:nvSpPr>
          <p:spPr>
            <a:xfrm>
              <a:off x="5325935" y="1959589"/>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2532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grpSp>
        <p:nvGrpSpPr>
          <p:cNvPr id="156" name="Group 155">
            <a:extLst>
              <a:ext uri="{FF2B5EF4-FFF2-40B4-BE49-F238E27FC236}">
                <a16:creationId xmlns:a16="http://schemas.microsoft.com/office/drawing/2014/main" id="{62AA3A84-6A47-FE33-FDF2-BD3AFEAE5731}"/>
              </a:ext>
            </a:extLst>
          </p:cNvPr>
          <p:cNvGrpSpPr/>
          <p:nvPr/>
        </p:nvGrpSpPr>
        <p:grpSpPr>
          <a:xfrm>
            <a:off x="10301120" y="4629765"/>
            <a:ext cx="1360255" cy="863417"/>
            <a:chOff x="8242156" y="1285297"/>
            <a:chExt cx="1360255" cy="637182"/>
          </a:xfrm>
        </p:grpSpPr>
        <p:sp>
          <p:nvSpPr>
            <p:cNvPr id="157" name="object 40">
              <a:extLst>
                <a:ext uri="{FF2B5EF4-FFF2-40B4-BE49-F238E27FC236}">
                  <a16:creationId xmlns:a16="http://schemas.microsoft.com/office/drawing/2014/main" id="{8E016D61-FFA3-81EB-CD09-F76A5E3D9B70}"/>
                </a:ext>
              </a:extLst>
            </p:cNvPr>
            <p:cNvSpPr txBox="1"/>
            <p:nvPr/>
          </p:nvSpPr>
          <p:spPr>
            <a:xfrm>
              <a:off x="8242156" y="1640457"/>
              <a:ext cx="1360255" cy="282022"/>
            </a:xfrm>
            <a:prstGeom prst="rect">
              <a:avLst/>
            </a:prstGeom>
          </p:spPr>
          <p:txBody>
            <a:bodyPr vert="horz" wrap="square" lIns="0" tIns="12700" rIns="0" bIns="0" rtlCol="0">
              <a:spAutoFit/>
            </a:bodyPr>
            <a:lstStyle/>
            <a:p>
              <a:pPr marL="12700" marR="5080" lvl="0" indent="-1270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PROVINCIAL LEGISLATURE and OVERSIGHT COMMITTEES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58" name="object 41">
              <a:extLst>
                <a:ext uri="{FF2B5EF4-FFF2-40B4-BE49-F238E27FC236}">
                  <a16:creationId xmlns:a16="http://schemas.microsoft.com/office/drawing/2014/main" id="{87794416-65D7-3C73-A1BF-051231786C74}"/>
                </a:ext>
              </a:extLst>
            </p:cNvPr>
            <p:cNvSpPr/>
            <p:nvPr/>
          </p:nvSpPr>
          <p:spPr>
            <a:xfrm>
              <a:off x="8793388" y="1285297"/>
              <a:ext cx="201930" cy="318806"/>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73"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73" y="299592"/>
                  </a:lnTo>
                  <a:lnTo>
                    <a:pt x="153873" y="156514"/>
                  </a:lnTo>
                  <a:close/>
                </a:path>
                <a:path w="201929" h="528955">
                  <a:moveTo>
                    <a:pt x="153873" y="299592"/>
                  </a:moveTo>
                  <a:lnTo>
                    <a:pt x="106895" y="299592"/>
                  </a:lnTo>
                  <a:lnTo>
                    <a:pt x="106895" y="507072"/>
                  </a:lnTo>
                  <a:lnTo>
                    <a:pt x="108353" y="516543"/>
                  </a:lnTo>
                  <a:lnTo>
                    <a:pt x="112733" y="523324"/>
                  </a:lnTo>
                  <a:lnTo>
                    <a:pt x="120049" y="527402"/>
                  </a:lnTo>
                  <a:lnTo>
                    <a:pt x="130314" y="528764"/>
                  </a:lnTo>
                  <a:lnTo>
                    <a:pt x="140607" y="527402"/>
                  </a:lnTo>
                  <a:lnTo>
                    <a:pt x="147970" y="523324"/>
                  </a:lnTo>
                  <a:lnTo>
                    <a:pt x="152396" y="516543"/>
                  </a:lnTo>
                  <a:lnTo>
                    <a:pt x="153873" y="507072"/>
                  </a:lnTo>
                  <a:lnTo>
                    <a:pt x="153873"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26AA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59" name="object 42">
              <a:extLst>
                <a:ext uri="{FF2B5EF4-FFF2-40B4-BE49-F238E27FC236}">
                  <a16:creationId xmlns:a16="http://schemas.microsoft.com/office/drawing/2014/main" id="{8302E563-B742-DFCA-75F6-0BA6568446D8}"/>
                </a:ext>
              </a:extLst>
            </p:cNvPr>
            <p:cNvSpPr/>
            <p:nvPr/>
          </p:nvSpPr>
          <p:spPr>
            <a:xfrm>
              <a:off x="8544915" y="1285297"/>
              <a:ext cx="201930" cy="318806"/>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60" y="89269"/>
                  </a:lnTo>
                  <a:lnTo>
                    <a:pt x="138831" y="60425"/>
                  </a:lnTo>
                  <a:lnTo>
                    <a:pt x="141897" y="43268"/>
                  </a:lnTo>
                  <a:lnTo>
                    <a:pt x="141132" y="34629"/>
                  </a:lnTo>
                  <a:lnTo>
                    <a:pt x="116165" y="3194"/>
                  </a:lnTo>
                  <a:lnTo>
                    <a:pt x="100355" y="0"/>
                  </a:lnTo>
                  <a:close/>
                </a:path>
                <a:path w="201929" h="528955">
                  <a:moveTo>
                    <a:pt x="153860"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60" y="299592"/>
                  </a:lnTo>
                  <a:lnTo>
                    <a:pt x="153860" y="156514"/>
                  </a:lnTo>
                  <a:close/>
                </a:path>
                <a:path w="201929" h="528955">
                  <a:moveTo>
                    <a:pt x="153860" y="299592"/>
                  </a:moveTo>
                  <a:lnTo>
                    <a:pt x="106883" y="299592"/>
                  </a:lnTo>
                  <a:lnTo>
                    <a:pt x="106883" y="507072"/>
                  </a:lnTo>
                  <a:lnTo>
                    <a:pt x="108340" y="516543"/>
                  </a:lnTo>
                  <a:lnTo>
                    <a:pt x="112720" y="523324"/>
                  </a:lnTo>
                  <a:lnTo>
                    <a:pt x="120036" y="527402"/>
                  </a:lnTo>
                  <a:lnTo>
                    <a:pt x="130302" y="528764"/>
                  </a:lnTo>
                  <a:lnTo>
                    <a:pt x="140594" y="527402"/>
                  </a:lnTo>
                  <a:lnTo>
                    <a:pt x="147958" y="523324"/>
                  </a:lnTo>
                  <a:lnTo>
                    <a:pt x="152383" y="516543"/>
                  </a:lnTo>
                  <a:lnTo>
                    <a:pt x="153860" y="507072"/>
                  </a:lnTo>
                  <a:lnTo>
                    <a:pt x="153860"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26AA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60" name="object 43">
              <a:extLst>
                <a:ext uri="{FF2B5EF4-FFF2-40B4-BE49-F238E27FC236}">
                  <a16:creationId xmlns:a16="http://schemas.microsoft.com/office/drawing/2014/main" id="{28111731-E9C9-3E13-D4C9-882A597BF83D}"/>
                </a:ext>
              </a:extLst>
            </p:cNvPr>
            <p:cNvSpPr/>
            <p:nvPr/>
          </p:nvSpPr>
          <p:spPr>
            <a:xfrm>
              <a:off x="9056745" y="1285297"/>
              <a:ext cx="201930" cy="318806"/>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73"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73" y="299592"/>
                  </a:lnTo>
                  <a:lnTo>
                    <a:pt x="153873" y="156514"/>
                  </a:lnTo>
                  <a:close/>
                </a:path>
                <a:path w="201929" h="528955">
                  <a:moveTo>
                    <a:pt x="153873" y="299592"/>
                  </a:moveTo>
                  <a:lnTo>
                    <a:pt x="106895" y="299592"/>
                  </a:lnTo>
                  <a:lnTo>
                    <a:pt x="106895" y="507072"/>
                  </a:lnTo>
                  <a:lnTo>
                    <a:pt x="108353" y="516543"/>
                  </a:lnTo>
                  <a:lnTo>
                    <a:pt x="112733" y="523324"/>
                  </a:lnTo>
                  <a:lnTo>
                    <a:pt x="120049" y="527402"/>
                  </a:lnTo>
                  <a:lnTo>
                    <a:pt x="130314" y="528764"/>
                  </a:lnTo>
                  <a:lnTo>
                    <a:pt x="140607" y="527402"/>
                  </a:lnTo>
                  <a:lnTo>
                    <a:pt x="147970" y="523324"/>
                  </a:lnTo>
                  <a:lnTo>
                    <a:pt x="152396" y="516543"/>
                  </a:lnTo>
                  <a:lnTo>
                    <a:pt x="153873" y="507072"/>
                  </a:lnTo>
                  <a:lnTo>
                    <a:pt x="153873"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26AA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161" name="object 56">
            <a:extLst>
              <a:ext uri="{FF2B5EF4-FFF2-40B4-BE49-F238E27FC236}">
                <a16:creationId xmlns:a16="http://schemas.microsoft.com/office/drawing/2014/main" id="{3C983995-7BD3-C8D8-11F1-7A171E9DDBDF}"/>
              </a:ext>
            </a:extLst>
          </p:cNvPr>
          <p:cNvSpPr txBox="1"/>
          <p:nvPr/>
        </p:nvSpPr>
        <p:spPr>
          <a:xfrm>
            <a:off x="8439858" y="6180578"/>
            <a:ext cx="843206" cy="25904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PROVINCIAL TREASURIES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62" name="object 56">
            <a:extLst>
              <a:ext uri="{FF2B5EF4-FFF2-40B4-BE49-F238E27FC236}">
                <a16:creationId xmlns:a16="http://schemas.microsoft.com/office/drawing/2014/main" id="{22876535-153E-B9CC-25D8-D1AE17F8ACBA}"/>
              </a:ext>
            </a:extLst>
          </p:cNvPr>
          <p:cNvSpPr txBox="1"/>
          <p:nvPr/>
        </p:nvSpPr>
        <p:spPr>
          <a:xfrm>
            <a:off x="10614334" y="6180578"/>
            <a:ext cx="897511" cy="25904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OFFICES OF THE PREMIER</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63" name="object 56">
            <a:extLst>
              <a:ext uri="{FF2B5EF4-FFF2-40B4-BE49-F238E27FC236}">
                <a16:creationId xmlns:a16="http://schemas.microsoft.com/office/drawing/2014/main" id="{E4A79D1D-0E32-51D3-5B0B-E2C0608DF37C}"/>
              </a:ext>
            </a:extLst>
          </p:cNvPr>
          <p:cNvSpPr txBox="1"/>
          <p:nvPr/>
        </p:nvSpPr>
        <p:spPr>
          <a:xfrm>
            <a:off x="9590960" y="6180578"/>
            <a:ext cx="897511" cy="25904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COOPERATIVE GOVERNANCE</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grpSp>
        <p:nvGrpSpPr>
          <p:cNvPr id="164" name="Group 163">
            <a:extLst>
              <a:ext uri="{FF2B5EF4-FFF2-40B4-BE49-F238E27FC236}">
                <a16:creationId xmlns:a16="http://schemas.microsoft.com/office/drawing/2014/main" id="{7A1EE383-600E-5384-24A8-C410B65CBE7D}"/>
              </a:ext>
            </a:extLst>
          </p:cNvPr>
          <p:cNvGrpSpPr/>
          <p:nvPr/>
        </p:nvGrpSpPr>
        <p:grpSpPr>
          <a:xfrm>
            <a:off x="8685377" y="5803820"/>
            <a:ext cx="2405173" cy="349162"/>
            <a:chOff x="8087913" y="6168312"/>
            <a:chExt cx="2221813" cy="349162"/>
          </a:xfrm>
        </p:grpSpPr>
        <p:grpSp>
          <p:nvGrpSpPr>
            <p:cNvPr id="165" name="Group 164">
              <a:extLst>
                <a:ext uri="{FF2B5EF4-FFF2-40B4-BE49-F238E27FC236}">
                  <a16:creationId xmlns:a16="http://schemas.microsoft.com/office/drawing/2014/main" id="{1A13B589-1BC6-4FF9-D37D-ED718EAF3790}"/>
                </a:ext>
              </a:extLst>
            </p:cNvPr>
            <p:cNvGrpSpPr/>
            <p:nvPr/>
          </p:nvGrpSpPr>
          <p:grpSpPr>
            <a:xfrm rot="10800000">
              <a:off x="8087913" y="6168312"/>
              <a:ext cx="2221813" cy="349162"/>
              <a:chOff x="8407869" y="6162781"/>
              <a:chExt cx="2221813" cy="349162"/>
            </a:xfrm>
          </p:grpSpPr>
          <p:grpSp>
            <p:nvGrpSpPr>
              <p:cNvPr id="167" name="object 52">
                <a:extLst>
                  <a:ext uri="{FF2B5EF4-FFF2-40B4-BE49-F238E27FC236}">
                    <a16:creationId xmlns:a16="http://schemas.microsoft.com/office/drawing/2014/main" id="{9D09187D-7176-EB01-2913-3F0AF1BEBE8C}"/>
                  </a:ext>
                </a:extLst>
              </p:cNvPr>
              <p:cNvGrpSpPr/>
              <p:nvPr/>
            </p:nvGrpSpPr>
            <p:grpSpPr>
              <a:xfrm flipV="1">
                <a:off x="8407869" y="6162781"/>
                <a:ext cx="2221813" cy="219239"/>
                <a:chOff x="4500488" y="5298427"/>
                <a:chExt cx="2221813" cy="265612"/>
              </a:xfrm>
            </p:grpSpPr>
            <p:sp>
              <p:nvSpPr>
                <p:cNvPr id="169" name="object 53">
                  <a:extLst>
                    <a:ext uri="{FF2B5EF4-FFF2-40B4-BE49-F238E27FC236}">
                      <a16:creationId xmlns:a16="http://schemas.microsoft.com/office/drawing/2014/main" id="{F9757F49-A2BD-6C16-C68A-FD3A5BBE7109}"/>
                    </a:ext>
                  </a:extLst>
                </p:cNvPr>
                <p:cNvSpPr/>
                <p:nvPr/>
              </p:nvSpPr>
              <p:spPr>
                <a:xfrm>
                  <a:off x="4536819" y="5298427"/>
                  <a:ext cx="2153285" cy="227965"/>
                </a:xfrm>
                <a:custGeom>
                  <a:avLst/>
                  <a:gdLst/>
                  <a:ahLst/>
                  <a:cxnLst/>
                  <a:rect l="l" t="t" r="r" b="b"/>
                  <a:pathLst>
                    <a:path w="2153284" h="227964">
                      <a:moveTo>
                        <a:pt x="0" y="227863"/>
                      </a:moveTo>
                      <a:lnTo>
                        <a:pt x="0" y="0"/>
                      </a:lnTo>
                      <a:lnTo>
                        <a:pt x="2152815" y="0"/>
                      </a:lnTo>
                      <a:lnTo>
                        <a:pt x="2152815" y="227863"/>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0" name="object 54">
                  <a:extLst>
                    <a:ext uri="{FF2B5EF4-FFF2-40B4-BE49-F238E27FC236}">
                      <a16:creationId xmlns:a16="http://schemas.microsoft.com/office/drawing/2014/main" id="{04404836-397E-EAA0-8603-BFD1BAF6A438}"/>
                    </a:ext>
                  </a:extLst>
                </p:cNvPr>
                <p:cNvPicPr/>
                <p:nvPr/>
              </p:nvPicPr>
              <p:blipFill>
                <a:blip r:embed="rId5" cstate="print"/>
                <a:stretch>
                  <a:fillRect/>
                </a:stretch>
              </p:blipFill>
              <p:spPr>
                <a:xfrm>
                  <a:off x="4500488" y="5488538"/>
                  <a:ext cx="75488" cy="75501"/>
                </a:xfrm>
                <a:prstGeom prst="rect">
                  <a:avLst/>
                </a:prstGeom>
              </p:spPr>
            </p:pic>
            <p:pic>
              <p:nvPicPr>
                <p:cNvPr id="171" name="object 55">
                  <a:extLst>
                    <a:ext uri="{FF2B5EF4-FFF2-40B4-BE49-F238E27FC236}">
                      <a16:creationId xmlns:a16="http://schemas.microsoft.com/office/drawing/2014/main" id="{BA89EC7F-9498-BEFC-EF2A-3D6A99103908}"/>
                    </a:ext>
                  </a:extLst>
                </p:cNvPr>
                <p:cNvPicPr/>
                <p:nvPr/>
              </p:nvPicPr>
              <p:blipFill>
                <a:blip r:embed="rId5" cstate="print"/>
                <a:stretch>
                  <a:fillRect/>
                </a:stretch>
              </p:blipFill>
              <p:spPr>
                <a:xfrm>
                  <a:off x="6646813" y="5484975"/>
                  <a:ext cx="75488" cy="75501"/>
                </a:xfrm>
                <a:prstGeom prst="rect">
                  <a:avLst/>
                </a:prstGeom>
              </p:spPr>
            </p:pic>
          </p:grpSp>
          <p:sp>
            <p:nvSpPr>
              <p:cNvPr id="168" name="object 8">
                <a:extLst>
                  <a:ext uri="{FF2B5EF4-FFF2-40B4-BE49-F238E27FC236}">
                    <a16:creationId xmlns:a16="http://schemas.microsoft.com/office/drawing/2014/main" id="{5BF7EF09-878C-0DA6-FD9C-DB5FD8C8CBB0}"/>
                  </a:ext>
                </a:extLst>
              </p:cNvPr>
              <p:cNvSpPr/>
              <p:nvPr/>
            </p:nvSpPr>
            <p:spPr>
              <a:xfrm flipH="1" flipV="1">
                <a:off x="9433899" y="6223943"/>
                <a:ext cx="45719" cy="288000"/>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66" name="object 54">
              <a:extLst>
                <a:ext uri="{FF2B5EF4-FFF2-40B4-BE49-F238E27FC236}">
                  <a16:creationId xmlns:a16="http://schemas.microsoft.com/office/drawing/2014/main" id="{2152230F-A111-662F-0133-789631C79D0F}"/>
                </a:ext>
              </a:extLst>
            </p:cNvPr>
            <p:cNvPicPr/>
            <p:nvPr/>
          </p:nvPicPr>
          <p:blipFill>
            <a:blip r:embed="rId5" cstate="print"/>
            <a:stretch>
              <a:fillRect/>
            </a:stretch>
          </p:blipFill>
          <p:spPr>
            <a:xfrm rot="10800000" flipV="1">
              <a:off x="9203026" y="6446608"/>
              <a:ext cx="75488" cy="62319"/>
            </a:xfrm>
            <a:prstGeom prst="rect">
              <a:avLst/>
            </a:prstGeom>
          </p:spPr>
        </p:pic>
      </p:grpSp>
      <p:sp>
        <p:nvSpPr>
          <p:cNvPr id="172" name="object 8">
            <a:extLst>
              <a:ext uri="{FF2B5EF4-FFF2-40B4-BE49-F238E27FC236}">
                <a16:creationId xmlns:a16="http://schemas.microsoft.com/office/drawing/2014/main" id="{4159FE98-627A-F59D-5127-081B138081B6}"/>
              </a:ext>
            </a:extLst>
          </p:cNvPr>
          <p:cNvSpPr/>
          <p:nvPr/>
        </p:nvSpPr>
        <p:spPr>
          <a:xfrm flipH="1" flipV="1">
            <a:off x="10362492" y="1740128"/>
            <a:ext cx="45719" cy="144000"/>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3" name="object 13">
            <a:extLst>
              <a:ext uri="{FF2B5EF4-FFF2-40B4-BE49-F238E27FC236}">
                <a16:creationId xmlns:a16="http://schemas.microsoft.com/office/drawing/2014/main" id="{7FD07218-832C-97AB-5662-7C71F2C61E0F}"/>
              </a:ext>
            </a:extLst>
          </p:cNvPr>
          <p:cNvPicPr/>
          <p:nvPr/>
        </p:nvPicPr>
        <p:blipFill>
          <a:blip r:embed="rId5" cstate="print"/>
          <a:stretch>
            <a:fillRect/>
          </a:stretch>
        </p:blipFill>
        <p:spPr>
          <a:xfrm flipV="1">
            <a:off x="8170630" y="1677560"/>
            <a:ext cx="75488" cy="75501"/>
          </a:xfrm>
          <a:prstGeom prst="rect">
            <a:avLst/>
          </a:prstGeom>
        </p:spPr>
      </p:pic>
      <p:pic>
        <p:nvPicPr>
          <p:cNvPr id="174" name="object 13">
            <a:extLst>
              <a:ext uri="{FF2B5EF4-FFF2-40B4-BE49-F238E27FC236}">
                <a16:creationId xmlns:a16="http://schemas.microsoft.com/office/drawing/2014/main" id="{6FA839BA-17DE-4814-A851-E71AE18367F9}"/>
              </a:ext>
            </a:extLst>
          </p:cNvPr>
          <p:cNvPicPr/>
          <p:nvPr/>
        </p:nvPicPr>
        <p:blipFill>
          <a:blip r:embed="rId5" cstate="print"/>
          <a:stretch>
            <a:fillRect/>
          </a:stretch>
        </p:blipFill>
        <p:spPr>
          <a:xfrm flipV="1">
            <a:off x="10366518" y="1718646"/>
            <a:ext cx="75488" cy="75501"/>
          </a:xfrm>
          <a:prstGeom prst="rect">
            <a:avLst/>
          </a:prstGeom>
        </p:spPr>
      </p:pic>
      <p:sp>
        <p:nvSpPr>
          <p:cNvPr id="175" name="object 8">
            <a:extLst>
              <a:ext uri="{FF2B5EF4-FFF2-40B4-BE49-F238E27FC236}">
                <a16:creationId xmlns:a16="http://schemas.microsoft.com/office/drawing/2014/main" id="{D30B2EC5-8A03-FED0-A757-7D5B62CDB2F2}"/>
              </a:ext>
            </a:extLst>
          </p:cNvPr>
          <p:cNvSpPr/>
          <p:nvPr/>
        </p:nvSpPr>
        <p:spPr>
          <a:xfrm flipH="1" flipV="1">
            <a:off x="11070770" y="1495703"/>
            <a:ext cx="45719" cy="288000"/>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6" name="object 13">
            <a:extLst>
              <a:ext uri="{FF2B5EF4-FFF2-40B4-BE49-F238E27FC236}">
                <a16:creationId xmlns:a16="http://schemas.microsoft.com/office/drawing/2014/main" id="{41C4F8A4-B3F3-3121-F75F-6D12C6ED46C1}"/>
              </a:ext>
            </a:extLst>
          </p:cNvPr>
          <p:cNvPicPr/>
          <p:nvPr/>
        </p:nvPicPr>
        <p:blipFill>
          <a:blip r:embed="rId5" cstate="print"/>
          <a:stretch>
            <a:fillRect/>
          </a:stretch>
        </p:blipFill>
        <p:spPr>
          <a:xfrm flipV="1">
            <a:off x="11075506" y="1473106"/>
            <a:ext cx="75488" cy="75501"/>
          </a:xfrm>
          <a:prstGeom prst="rect">
            <a:avLst/>
          </a:prstGeom>
        </p:spPr>
      </p:pic>
      <p:sp>
        <p:nvSpPr>
          <p:cNvPr id="177" name="object 56">
            <a:extLst>
              <a:ext uri="{FF2B5EF4-FFF2-40B4-BE49-F238E27FC236}">
                <a16:creationId xmlns:a16="http://schemas.microsoft.com/office/drawing/2014/main" id="{4028197C-00FE-96F2-2085-20A66A6AB82B}"/>
              </a:ext>
            </a:extLst>
          </p:cNvPr>
          <p:cNvSpPr txBox="1"/>
          <p:nvPr/>
        </p:nvSpPr>
        <p:spPr>
          <a:xfrm>
            <a:off x="11104497" y="1190010"/>
            <a:ext cx="900963" cy="505267"/>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DEPARTMENTS WITH CONCURRENT FUNCTIONS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78" name="object 12">
            <a:extLst>
              <a:ext uri="{FF2B5EF4-FFF2-40B4-BE49-F238E27FC236}">
                <a16:creationId xmlns:a16="http://schemas.microsoft.com/office/drawing/2014/main" id="{2B62AD1A-BCA3-9021-1794-2D63CC07D317}"/>
              </a:ext>
            </a:extLst>
          </p:cNvPr>
          <p:cNvSpPr/>
          <p:nvPr/>
        </p:nvSpPr>
        <p:spPr>
          <a:xfrm flipV="1">
            <a:off x="751178" y="4354683"/>
            <a:ext cx="1128700" cy="247650"/>
          </a:xfrm>
          <a:custGeom>
            <a:avLst/>
            <a:gdLst/>
            <a:ahLst/>
            <a:cxnLst/>
            <a:rect l="l" t="t" r="r" b="b"/>
            <a:pathLst>
              <a:path w="1713864" h="247650">
                <a:moveTo>
                  <a:pt x="0" y="247116"/>
                </a:moveTo>
                <a:lnTo>
                  <a:pt x="1713268" y="247116"/>
                </a:lnTo>
                <a:lnTo>
                  <a:pt x="1713268" y="0"/>
                </a:lnTo>
                <a:lnTo>
                  <a:pt x="0" y="0"/>
                </a:lnTo>
                <a:lnTo>
                  <a:pt x="0" y="247116"/>
                </a:lnTo>
                <a:close/>
              </a:path>
            </a:pathLst>
          </a:custGeom>
          <a:solidFill>
            <a:srgbClr val="EEAF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object 14">
            <a:extLst>
              <a:ext uri="{FF2B5EF4-FFF2-40B4-BE49-F238E27FC236}">
                <a16:creationId xmlns:a16="http://schemas.microsoft.com/office/drawing/2014/main" id="{5CCF1761-5743-5C23-F808-7E9B32551FD9}"/>
              </a:ext>
            </a:extLst>
          </p:cNvPr>
          <p:cNvSpPr/>
          <p:nvPr/>
        </p:nvSpPr>
        <p:spPr>
          <a:xfrm flipV="1">
            <a:off x="1879477" y="4355141"/>
            <a:ext cx="1732570" cy="654050"/>
          </a:xfrm>
          <a:custGeom>
            <a:avLst/>
            <a:gdLst/>
            <a:ahLst/>
            <a:cxnLst/>
            <a:rect l="l" t="t" r="r" b="b"/>
            <a:pathLst>
              <a:path w="2630804" h="654050">
                <a:moveTo>
                  <a:pt x="673100" y="0"/>
                </a:moveTo>
                <a:lnTo>
                  <a:pt x="0" y="406857"/>
                </a:lnTo>
                <a:lnTo>
                  <a:pt x="0" y="653986"/>
                </a:lnTo>
                <a:lnTo>
                  <a:pt x="673100" y="421144"/>
                </a:lnTo>
                <a:lnTo>
                  <a:pt x="673100" y="0"/>
                </a:lnTo>
                <a:close/>
              </a:path>
              <a:path w="2630804" h="654050">
                <a:moveTo>
                  <a:pt x="2630335" y="0"/>
                </a:moveTo>
                <a:lnTo>
                  <a:pt x="673112" y="0"/>
                </a:lnTo>
                <a:lnTo>
                  <a:pt x="673112" y="421144"/>
                </a:lnTo>
                <a:lnTo>
                  <a:pt x="2630335" y="421144"/>
                </a:lnTo>
                <a:lnTo>
                  <a:pt x="2630335"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object 18">
            <a:extLst>
              <a:ext uri="{FF2B5EF4-FFF2-40B4-BE49-F238E27FC236}">
                <a16:creationId xmlns:a16="http://schemas.microsoft.com/office/drawing/2014/main" id="{F70A686D-F75E-DF00-6623-957770986180}"/>
              </a:ext>
            </a:extLst>
          </p:cNvPr>
          <p:cNvSpPr/>
          <p:nvPr/>
        </p:nvSpPr>
        <p:spPr>
          <a:xfrm flipV="1">
            <a:off x="4354478" y="4982406"/>
            <a:ext cx="1289287" cy="717550"/>
          </a:xfrm>
          <a:custGeom>
            <a:avLst/>
            <a:gdLst/>
            <a:ahLst/>
            <a:cxnLst/>
            <a:rect l="l" t="t" r="r" b="b"/>
            <a:pathLst>
              <a:path w="1957704" h="717550">
                <a:moveTo>
                  <a:pt x="1957222" y="0"/>
                </a:moveTo>
                <a:lnTo>
                  <a:pt x="0" y="0"/>
                </a:lnTo>
                <a:lnTo>
                  <a:pt x="0" y="717550"/>
                </a:lnTo>
                <a:lnTo>
                  <a:pt x="1957222" y="717550"/>
                </a:lnTo>
                <a:lnTo>
                  <a:pt x="1957222" y="0"/>
                </a:lnTo>
                <a:close/>
              </a:path>
            </a:pathLst>
          </a:custGeom>
          <a:solidFill>
            <a:srgbClr val="EEAF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1" name="object 17">
            <a:extLst>
              <a:ext uri="{FF2B5EF4-FFF2-40B4-BE49-F238E27FC236}">
                <a16:creationId xmlns:a16="http://schemas.microsoft.com/office/drawing/2014/main" id="{E0AB107C-6B56-E2F9-8084-D734886539F9}"/>
              </a:ext>
            </a:extLst>
          </p:cNvPr>
          <p:cNvSpPr/>
          <p:nvPr/>
        </p:nvSpPr>
        <p:spPr>
          <a:xfrm flipV="1">
            <a:off x="3606167" y="4582543"/>
            <a:ext cx="754001" cy="1114425"/>
          </a:xfrm>
          <a:custGeom>
            <a:avLst/>
            <a:gdLst/>
            <a:ahLst/>
            <a:cxnLst/>
            <a:rect l="l" t="t" r="r" b="b"/>
            <a:pathLst>
              <a:path w="1144904" h="1114425">
                <a:moveTo>
                  <a:pt x="1144727" y="0"/>
                </a:moveTo>
                <a:lnTo>
                  <a:pt x="0" y="693204"/>
                </a:lnTo>
                <a:lnTo>
                  <a:pt x="0" y="1114259"/>
                </a:lnTo>
                <a:lnTo>
                  <a:pt x="1144727" y="717550"/>
                </a:lnTo>
                <a:lnTo>
                  <a:pt x="1144727"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82" name="Group 181">
            <a:extLst>
              <a:ext uri="{FF2B5EF4-FFF2-40B4-BE49-F238E27FC236}">
                <a16:creationId xmlns:a16="http://schemas.microsoft.com/office/drawing/2014/main" id="{C6F35D6E-BA47-C45A-31D5-00F640315D95}"/>
              </a:ext>
            </a:extLst>
          </p:cNvPr>
          <p:cNvGrpSpPr/>
          <p:nvPr/>
        </p:nvGrpSpPr>
        <p:grpSpPr>
          <a:xfrm>
            <a:off x="4439800" y="5739204"/>
            <a:ext cx="1287118" cy="557841"/>
            <a:chOff x="8697077" y="1215844"/>
            <a:chExt cx="1287118" cy="557841"/>
          </a:xfrm>
        </p:grpSpPr>
        <p:sp>
          <p:nvSpPr>
            <p:cNvPr id="183" name="object 35">
              <a:extLst>
                <a:ext uri="{FF2B5EF4-FFF2-40B4-BE49-F238E27FC236}">
                  <a16:creationId xmlns:a16="http://schemas.microsoft.com/office/drawing/2014/main" id="{8C16C9AD-145D-A669-8F66-C891B56E72FE}"/>
                </a:ext>
              </a:extLst>
            </p:cNvPr>
            <p:cNvSpPr txBox="1"/>
            <p:nvPr/>
          </p:nvSpPr>
          <p:spPr>
            <a:xfrm>
              <a:off x="8697077" y="1637750"/>
              <a:ext cx="1287118" cy="135935"/>
            </a:xfrm>
            <a:prstGeom prst="rect">
              <a:avLst/>
            </a:prstGeom>
          </p:spPr>
          <p:txBody>
            <a:bodyPr vert="horz" wrap="square" lIns="0" tIns="12700" rIns="0" bIns="0" rtlCol="0">
              <a:spAutoFit/>
            </a:bodyPr>
            <a:lstStyle/>
            <a:p>
              <a:pPr marL="0" marR="5080" lvl="0" indent="11113"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0" normalizeH="0" baseline="0" noProof="0" dirty="0">
                  <a:ln>
                    <a:noFill/>
                  </a:ln>
                  <a:solidFill>
                    <a:srgbClr val="231F20"/>
                  </a:solidFill>
                  <a:effectLst/>
                  <a:uLnTx/>
                  <a:uFillTx/>
                  <a:latin typeface="Century Gothic" panose="020B0502020202020204" pitchFamily="34" charset="0"/>
                  <a:cs typeface="Century Gothic"/>
                </a:rPr>
                <a:t>MAYOR AND SPEAKER</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84" name="object 36">
              <a:extLst>
                <a:ext uri="{FF2B5EF4-FFF2-40B4-BE49-F238E27FC236}">
                  <a16:creationId xmlns:a16="http://schemas.microsoft.com/office/drawing/2014/main" id="{EC5C15A3-E0CA-E02D-2499-7ABD413983EE}"/>
                </a:ext>
              </a:extLst>
            </p:cNvPr>
            <p:cNvSpPr/>
            <p:nvPr/>
          </p:nvSpPr>
          <p:spPr>
            <a:xfrm>
              <a:off x="9216388" y="1215844"/>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73"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73" y="299592"/>
                  </a:lnTo>
                  <a:lnTo>
                    <a:pt x="153873" y="156514"/>
                  </a:lnTo>
                  <a:close/>
                </a:path>
                <a:path w="201929" h="528955">
                  <a:moveTo>
                    <a:pt x="153873" y="299592"/>
                  </a:moveTo>
                  <a:lnTo>
                    <a:pt x="106895" y="299592"/>
                  </a:lnTo>
                  <a:lnTo>
                    <a:pt x="106895" y="507072"/>
                  </a:lnTo>
                  <a:lnTo>
                    <a:pt x="108353" y="516543"/>
                  </a:lnTo>
                  <a:lnTo>
                    <a:pt x="112733" y="523324"/>
                  </a:lnTo>
                  <a:lnTo>
                    <a:pt x="120049" y="527402"/>
                  </a:lnTo>
                  <a:lnTo>
                    <a:pt x="130314" y="528764"/>
                  </a:lnTo>
                  <a:lnTo>
                    <a:pt x="140607" y="527402"/>
                  </a:lnTo>
                  <a:lnTo>
                    <a:pt x="147970" y="523324"/>
                  </a:lnTo>
                  <a:lnTo>
                    <a:pt x="152396" y="516543"/>
                  </a:lnTo>
                  <a:lnTo>
                    <a:pt x="153873" y="507072"/>
                  </a:lnTo>
                  <a:lnTo>
                    <a:pt x="153873"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FFC6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grpSp>
        <p:nvGrpSpPr>
          <p:cNvPr id="185" name="Group 184">
            <a:extLst>
              <a:ext uri="{FF2B5EF4-FFF2-40B4-BE49-F238E27FC236}">
                <a16:creationId xmlns:a16="http://schemas.microsoft.com/office/drawing/2014/main" id="{B937C895-2E0C-DC43-25FA-EE30F09AB727}"/>
              </a:ext>
            </a:extLst>
          </p:cNvPr>
          <p:cNvGrpSpPr/>
          <p:nvPr/>
        </p:nvGrpSpPr>
        <p:grpSpPr>
          <a:xfrm>
            <a:off x="2507276" y="5071794"/>
            <a:ext cx="922019" cy="760624"/>
            <a:chOff x="4972891" y="2200347"/>
            <a:chExt cx="922019" cy="760624"/>
          </a:xfrm>
        </p:grpSpPr>
        <p:sp>
          <p:nvSpPr>
            <p:cNvPr id="186" name="object 29">
              <a:extLst>
                <a:ext uri="{FF2B5EF4-FFF2-40B4-BE49-F238E27FC236}">
                  <a16:creationId xmlns:a16="http://schemas.microsoft.com/office/drawing/2014/main" id="{D2554B0F-D69A-659D-F0C4-159217A72EFE}"/>
                </a:ext>
              </a:extLst>
            </p:cNvPr>
            <p:cNvSpPr txBox="1"/>
            <p:nvPr/>
          </p:nvSpPr>
          <p:spPr>
            <a:xfrm>
              <a:off x="4972891" y="2701926"/>
              <a:ext cx="922019" cy="259045"/>
            </a:xfrm>
            <a:prstGeom prst="rect">
              <a:avLst/>
            </a:prstGeom>
          </p:spPr>
          <p:txBody>
            <a:bodyPr vert="horz" wrap="square" lIns="0" tIns="12700" rIns="0" bIns="0" rtlCol="0">
              <a:spAutoFit/>
            </a:bodyPr>
            <a:lstStyle/>
            <a:p>
              <a:pPr marL="12700" marR="5080" lvl="0" indent="226695"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SENIOR MANAGEMENT</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87" name="object 30">
              <a:extLst>
                <a:ext uri="{FF2B5EF4-FFF2-40B4-BE49-F238E27FC236}">
                  <a16:creationId xmlns:a16="http://schemas.microsoft.com/office/drawing/2014/main" id="{30ECE191-886C-F8A7-A1EC-070C2B69B599}"/>
                </a:ext>
              </a:extLst>
            </p:cNvPr>
            <p:cNvSpPr/>
            <p:nvPr/>
          </p:nvSpPr>
          <p:spPr>
            <a:xfrm>
              <a:off x="5479948" y="2209134"/>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CE54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88" name="object 31">
              <a:extLst>
                <a:ext uri="{FF2B5EF4-FFF2-40B4-BE49-F238E27FC236}">
                  <a16:creationId xmlns:a16="http://schemas.microsoft.com/office/drawing/2014/main" id="{51CA547B-ECA8-303E-E344-9EFDC5B29D2F}"/>
                </a:ext>
              </a:extLst>
            </p:cNvPr>
            <p:cNvSpPr/>
            <p:nvPr/>
          </p:nvSpPr>
          <p:spPr>
            <a:xfrm>
              <a:off x="5250409" y="2200347"/>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CE545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grpSp>
        <p:nvGrpSpPr>
          <p:cNvPr id="189" name="Group 188">
            <a:extLst>
              <a:ext uri="{FF2B5EF4-FFF2-40B4-BE49-F238E27FC236}">
                <a16:creationId xmlns:a16="http://schemas.microsoft.com/office/drawing/2014/main" id="{D8C89645-A00B-DD49-D5DA-0B013D19E80B}"/>
              </a:ext>
            </a:extLst>
          </p:cNvPr>
          <p:cNvGrpSpPr/>
          <p:nvPr/>
        </p:nvGrpSpPr>
        <p:grpSpPr>
          <a:xfrm>
            <a:off x="3406194" y="5328156"/>
            <a:ext cx="1042070" cy="859205"/>
            <a:chOff x="2318329" y="1874147"/>
            <a:chExt cx="1042070" cy="859205"/>
          </a:xfrm>
        </p:grpSpPr>
        <p:sp>
          <p:nvSpPr>
            <p:cNvPr id="190" name="object 33">
              <a:extLst>
                <a:ext uri="{FF2B5EF4-FFF2-40B4-BE49-F238E27FC236}">
                  <a16:creationId xmlns:a16="http://schemas.microsoft.com/office/drawing/2014/main" id="{57462CBB-8341-B7CC-415B-D757EC732A8B}"/>
                </a:ext>
              </a:extLst>
            </p:cNvPr>
            <p:cNvSpPr txBox="1"/>
            <p:nvPr/>
          </p:nvSpPr>
          <p:spPr>
            <a:xfrm>
              <a:off x="2318329" y="2474307"/>
              <a:ext cx="1042070" cy="259045"/>
            </a:xfrm>
            <a:prstGeom prst="rect">
              <a:avLst/>
            </a:prstGeom>
          </p:spPr>
          <p:txBody>
            <a:bodyPr vert="horz" wrap="square" lIns="0" tIns="12700" rIns="0" bIns="0" rtlCol="0">
              <a:spAutoFit/>
            </a:bodyPr>
            <a:lstStyle/>
            <a:p>
              <a:pPr marL="31115" marR="5080" lvl="0" indent="-1905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ACCOUNTING OFFICER</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91" name="object 34">
              <a:extLst>
                <a:ext uri="{FF2B5EF4-FFF2-40B4-BE49-F238E27FC236}">
                  <a16:creationId xmlns:a16="http://schemas.microsoft.com/office/drawing/2014/main" id="{74279DEF-D4D1-4EF9-3369-1D3515164480}"/>
                </a:ext>
              </a:extLst>
            </p:cNvPr>
            <p:cNvSpPr/>
            <p:nvPr/>
          </p:nvSpPr>
          <p:spPr>
            <a:xfrm>
              <a:off x="2697175" y="1874147"/>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6" y="89269"/>
                  </a:lnTo>
                  <a:lnTo>
                    <a:pt x="138839" y="60425"/>
                  </a:lnTo>
                  <a:lnTo>
                    <a:pt x="141909" y="43268"/>
                  </a:lnTo>
                  <a:lnTo>
                    <a:pt x="141143" y="34629"/>
                  </a:lnTo>
                  <a:lnTo>
                    <a:pt x="116168"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E287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192" name="object 47">
            <a:extLst>
              <a:ext uri="{FF2B5EF4-FFF2-40B4-BE49-F238E27FC236}">
                <a16:creationId xmlns:a16="http://schemas.microsoft.com/office/drawing/2014/main" id="{AFC568AA-54BE-844E-DDF7-64859C4DCE2F}"/>
              </a:ext>
            </a:extLst>
          </p:cNvPr>
          <p:cNvSpPr txBox="1"/>
          <p:nvPr/>
        </p:nvSpPr>
        <p:spPr>
          <a:xfrm>
            <a:off x="1259475" y="5531868"/>
            <a:ext cx="678815" cy="259045"/>
          </a:xfrm>
          <a:prstGeom prst="rect">
            <a:avLst/>
          </a:prstGeom>
        </p:spPr>
        <p:txBody>
          <a:bodyPr vert="horz" wrap="square" lIns="0" tIns="12700" rIns="0" bIns="0" rtlCol="0">
            <a:spAutoFit/>
          </a:bodyPr>
          <a:lstStyle/>
          <a:p>
            <a:pPr marL="12700" marR="5080" lvl="0" indent="4318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INTERNAL </a:t>
            </a:r>
            <a:r>
              <a:rPr kumimoji="0" sz="800" b="1" i="0" u="none" strike="noStrike" kern="1200" cap="none" spc="0" normalizeH="0" baseline="0" noProof="0" dirty="0">
                <a:ln>
                  <a:noFill/>
                </a:ln>
                <a:solidFill>
                  <a:srgbClr val="231F20"/>
                </a:solidFill>
                <a:effectLst/>
                <a:uLnTx/>
                <a:uFillTx/>
                <a:latin typeface="Century Gothic" panose="020B0502020202020204" pitchFamily="34" charset="0"/>
                <a:cs typeface="Century Gothic"/>
              </a:rPr>
              <a:t>AUDIT </a:t>
            </a:r>
            <a:r>
              <a:rPr kumimoji="0" sz="800" b="1" i="0" u="none" strike="noStrike" kern="1200" cap="none" spc="-20" normalizeH="0" baseline="0" noProof="0" dirty="0">
                <a:ln>
                  <a:noFill/>
                </a:ln>
                <a:solidFill>
                  <a:srgbClr val="231F20"/>
                </a:solidFill>
                <a:effectLst/>
                <a:uLnTx/>
                <a:uFillTx/>
                <a:latin typeface="Century Gothic" panose="020B0502020202020204" pitchFamily="34" charset="0"/>
                <a:cs typeface="Century Gothic"/>
              </a:rPr>
              <a:t>UNIT</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193" name="object 51">
            <a:extLst>
              <a:ext uri="{FF2B5EF4-FFF2-40B4-BE49-F238E27FC236}">
                <a16:creationId xmlns:a16="http://schemas.microsoft.com/office/drawing/2014/main" id="{871D3383-FC72-80AC-99D9-60A691C6A52F}"/>
              </a:ext>
            </a:extLst>
          </p:cNvPr>
          <p:cNvSpPr txBox="1"/>
          <p:nvPr/>
        </p:nvSpPr>
        <p:spPr>
          <a:xfrm>
            <a:off x="1218888" y="6058230"/>
            <a:ext cx="734695" cy="259045"/>
          </a:xfrm>
          <a:prstGeom prst="rect">
            <a:avLst/>
          </a:prstGeom>
        </p:spPr>
        <p:txBody>
          <a:bodyPr vert="horz" wrap="square" lIns="0" tIns="12700" rIns="0" bIns="0" rtlCol="0">
            <a:spAutoFit/>
          </a:bodyPr>
          <a:lstStyle/>
          <a:p>
            <a:pPr marL="12700" marR="5080" lvl="0" indent="177165"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AUDIT COMMITTEE</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grpSp>
        <p:nvGrpSpPr>
          <p:cNvPr id="194" name="Group 193">
            <a:extLst>
              <a:ext uri="{FF2B5EF4-FFF2-40B4-BE49-F238E27FC236}">
                <a16:creationId xmlns:a16="http://schemas.microsoft.com/office/drawing/2014/main" id="{905D015C-F1CC-A31D-87A4-54BC168588B9}"/>
              </a:ext>
            </a:extLst>
          </p:cNvPr>
          <p:cNvGrpSpPr/>
          <p:nvPr/>
        </p:nvGrpSpPr>
        <p:grpSpPr>
          <a:xfrm>
            <a:off x="2095844" y="5562515"/>
            <a:ext cx="1348717" cy="698961"/>
            <a:chOff x="2620095" y="783587"/>
            <a:chExt cx="1348717" cy="1111144"/>
          </a:xfrm>
        </p:grpSpPr>
        <p:sp>
          <p:nvSpPr>
            <p:cNvPr id="195" name="object 8">
              <a:extLst>
                <a:ext uri="{FF2B5EF4-FFF2-40B4-BE49-F238E27FC236}">
                  <a16:creationId xmlns:a16="http://schemas.microsoft.com/office/drawing/2014/main" id="{DD22F164-E4BA-A89A-C792-FE4C746D7BAE}"/>
                </a:ext>
              </a:extLst>
            </p:cNvPr>
            <p:cNvSpPr/>
            <p:nvPr/>
          </p:nvSpPr>
          <p:spPr>
            <a:xfrm rot="16200000" flipV="1">
              <a:off x="3410812" y="921401"/>
              <a:ext cx="0" cy="1116000"/>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6" name="object 53">
              <a:extLst>
                <a:ext uri="{FF2B5EF4-FFF2-40B4-BE49-F238E27FC236}">
                  <a16:creationId xmlns:a16="http://schemas.microsoft.com/office/drawing/2014/main" id="{660F2054-794F-C5F4-F9DC-CBD2BF9D7B37}"/>
                </a:ext>
              </a:extLst>
            </p:cNvPr>
            <p:cNvSpPr/>
            <p:nvPr/>
          </p:nvSpPr>
          <p:spPr>
            <a:xfrm rot="16200000" flipV="1">
              <a:off x="2178506" y="1225176"/>
              <a:ext cx="1111144" cy="227965"/>
            </a:xfrm>
            <a:custGeom>
              <a:avLst/>
              <a:gdLst/>
              <a:ahLst/>
              <a:cxnLst/>
              <a:rect l="l" t="t" r="r" b="b"/>
              <a:pathLst>
                <a:path w="2153284" h="227964">
                  <a:moveTo>
                    <a:pt x="0" y="227863"/>
                  </a:moveTo>
                  <a:lnTo>
                    <a:pt x="0" y="0"/>
                  </a:lnTo>
                  <a:lnTo>
                    <a:pt x="2152815" y="0"/>
                  </a:lnTo>
                  <a:lnTo>
                    <a:pt x="2152815" y="227863"/>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97" name="object 13">
            <a:extLst>
              <a:ext uri="{FF2B5EF4-FFF2-40B4-BE49-F238E27FC236}">
                <a16:creationId xmlns:a16="http://schemas.microsoft.com/office/drawing/2014/main" id="{D9E5A9CE-A068-84A3-16F5-D4D3ECD86CDF}"/>
              </a:ext>
            </a:extLst>
          </p:cNvPr>
          <p:cNvPicPr/>
          <p:nvPr/>
        </p:nvPicPr>
        <p:blipFill>
          <a:blip r:embed="rId5" cstate="print"/>
          <a:stretch>
            <a:fillRect/>
          </a:stretch>
        </p:blipFill>
        <p:spPr>
          <a:xfrm flipV="1">
            <a:off x="2077981" y="5537000"/>
            <a:ext cx="75488" cy="75501"/>
          </a:xfrm>
          <a:prstGeom prst="rect">
            <a:avLst/>
          </a:prstGeom>
        </p:spPr>
      </p:pic>
      <p:pic>
        <p:nvPicPr>
          <p:cNvPr id="198" name="object 13">
            <a:extLst>
              <a:ext uri="{FF2B5EF4-FFF2-40B4-BE49-F238E27FC236}">
                <a16:creationId xmlns:a16="http://schemas.microsoft.com/office/drawing/2014/main" id="{0B7B9AAC-AA01-0FBF-3A1B-02DAAF69894A}"/>
              </a:ext>
            </a:extLst>
          </p:cNvPr>
          <p:cNvPicPr/>
          <p:nvPr/>
        </p:nvPicPr>
        <p:blipFill>
          <a:blip r:embed="rId5" cstate="print"/>
          <a:stretch>
            <a:fillRect/>
          </a:stretch>
        </p:blipFill>
        <p:spPr>
          <a:xfrm flipV="1">
            <a:off x="2087506" y="6222800"/>
            <a:ext cx="75488" cy="75501"/>
          </a:xfrm>
          <a:prstGeom prst="rect">
            <a:avLst/>
          </a:prstGeom>
        </p:spPr>
      </p:pic>
      <p:grpSp>
        <p:nvGrpSpPr>
          <p:cNvPr id="199" name="Group 198">
            <a:extLst>
              <a:ext uri="{FF2B5EF4-FFF2-40B4-BE49-F238E27FC236}">
                <a16:creationId xmlns:a16="http://schemas.microsoft.com/office/drawing/2014/main" id="{B8D6B79D-A57E-03D7-BBCB-550A16980657}"/>
              </a:ext>
            </a:extLst>
          </p:cNvPr>
          <p:cNvGrpSpPr/>
          <p:nvPr/>
        </p:nvGrpSpPr>
        <p:grpSpPr>
          <a:xfrm>
            <a:off x="956758" y="4727487"/>
            <a:ext cx="721349" cy="637361"/>
            <a:chOff x="903457" y="2822818"/>
            <a:chExt cx="721349" cy="637361"/>
          </a:xfrm>
        </p:grpSpPr>
        <p:sp>
          <p:nvSpPr>
            <p:cNvPr id="200" name="object 39">
              <a:extLst>
                <a:ext uri="{FF2B5EF4-FFF2-40B4-BE49-F238E27FC236}">
                  <a16:creationId xmlns:a16="http://schemas.microsoft.com/office/drawing/2014/main" id="{72CCD4CC-F229-4A79-E47F-9872E9E6D8FF}"/>
                </a:ext>
              </a:extLst>
            </p:cNvPr>
            <p:cNvSpPr/>
            <p:nvPr/>
          </p:nvSpPr>
          <p:spPr>
            <a:xfrm>
              <a:off x="1422876" y="2822818"/>
              <a:ext cx="201930" cy="432000"/>
            </a:xfrm>
            <a:custGeom>
              <a:avLst/>
              <a:gdLst/>
              <a:ahLst/>
              <a:cxnLst/>
              <a:rect l="l" t="t" r="r" b="b"/>
              <a:pathLst>
                <a:path w="201929" h="528955">
                  <a:moveTo>
                    <a:pt x="100368" y="0"/>
                  </a:moveTo>
                  <a:lnTo>
                    <a:pt x="65623" y="19365"/>
                  </a:lnTo>
                  <a:lnTo>
                    <a:pt x="58813" y="43268"/>
                  </a:lnTo>
                  <a:lnTo>
                    <a:pt x="59577" y="52080"/>
                  </a:lnTo>
                  <a:lnTo>
                    <a:pt x="84550" y="86566"/>
                  </a:lnTo>
                  <a:lnTo>
                    <a:pt x="100368" y="90169"/>
                  </a:lnTo>
                  <a:lnTo>
                    <a:pt x="108568" y="89269"/>
                  </a:lnTo>
                  <a:lnTo>
                    <a:pt x="138839" y="60425"/>
                  </a:lnTo>
                  <a:lnTo>
                    <a:pt x="141909" y="43268"/>
                  </a:lnTo>
                  <a:lnTo>
                    <a:pt x="141143" y="34629"/>
                  </a:lnTo>
                  <a:lnTo>
                    <a:pt x="116173" y="3194"/>
                  </a:lnTo>
                  <a:lnTo>
                    <a:pt x="100368" y="0"/>
                  </a:lnTo>
                  <a:close/>
                </a:path>
                <a:path w="201929" h="528955">
                  <a:moveTo>
                    <a:pt x="153860" y="156514"/>
                  </a:moveTo>
                  <a:lnTo>
                    <a:pt x="47586" y="156514"/>
                  </a:lnTo>
                  <a:lnTo>
                    <a:pt x="47586" y="507072"/>
                  </a:lnTo>
                  <a:lnTo>
                    <a:pt x="49065" y="516543"/>
                  </a:lnTo>
                  <a:lnTo>
                    <a:pt x="53492" y="523324"/>
                  </a:lnTo>
                  <a:lnTo>
                    <a:pt x="60852" y="527402"/>
                  </a:lnTo>
                  <a:lnTo>
                    <a:pt x="71132" y="528764"/>
                  </a:lnTo>
                  <a:lnTo>
                    <a:pt x="81405" y="527402"/>
                  </a:lnTo>
                  <a:lnTo>
                    <a:pt x="88725" y="523324"/>
                  </a:lnTo>
                  <a:lnTo>
                    <a:pt x="93106" y="516543"/>
                  </a:lnTo>
                  <a:lnTo>
                    <a:pt x="94564" y="507072"/>
                  </a:lnTo>
                  <a:lnTo>
                    <a:pt x="94564" y="299592"/>
                  </a:lnTo>
                  <a:lnTo>
                    <a:pt x="153860" y="299592"/>
                  </a:lnTo>
                  <a:lnTo>
                    <a:pt x="153860" y="156514"/>
                  </a:lnTo>
                  <a:close/>
                </a:path>
                <a:path w="201929" h="528955">
                  <a:moveTo>
                    <a:pt x="153860" y="299592"/>
                  </a:moveTo>
                  <a:lnTo>
                    <a:pt x="106895" y="299592"/>
                  </a:lnTo>
                  <a:lnTo>
                    <a:pt x="106895" y="507072"/>
                  </a:lnTo>
                  <a:lnTo>
                    <a:pt x="108353" y="516543"/>
                  </a:lnTo>
                  <a:lnTo>
                    <a:pt x="112733" y="523324"/>
                  </a:lnTo>
                  <a:lnTo>
                    <a:pt x="120049" y="527402"/>
                  </a:lnTo>
                  <a:lnTo>
                    <a:pt x="130314" y="528764"/>
                  </a:lnTo>
                  <a:lnTo>
                    <a:pt x="140605" y="527402"/>
                  </a:lnTo>
                  <a:lnTo>
                    <a:pt x="147964" y="523324"/>
                  </a:lnTo>
                  <a:lnTo>
                    <a:pt x="152385" y="516543"/>
                  </a:lnTo>
                  <a:lnTo>
                    <a:pt x="153860" y="507072"/>
                  </a:lnTo>
                  <a:lnTo>
                    <a:pt x="153860" y="299592"/>
                  </a:lnTo>
                  <a:close/>
                </a:path>
                <a:path w="201929" h="528955">
                  <a:moveTo>
                    <a:pt x="149555" y="94551"/>
                  </a:moveTo>
                  <a:lnTo>
                    <a:pt x="52273" y="94551"/>
                  </a:lnTo>
                  <a:lnTo>
                    <a:pt x="29387" y="97095"/>
                  </a:lnTo>
                  <a:lnTo>
                    <a:pt x="13054" y="104727"/>
                  </a:lnTo>
                  <a:lnTo>
                    <a:pt x="3261" y="117450"/>
                  </a:lnTo>
                  <a:lnTo>
                    <a:pt x="0" y="135267"/>
                  </a:lnTo>
                  <a:lnTo>
                    <a:pt x="0" y="302031"/>
                  </a:lnTo>
                  <a:lnTo>
                    <a:pt x="1182" y="311512"/>
                  </a:lnTo>
                  <a:lnTo>
                    <a:pt x="4746" y="318292"/>
                  </a:lnTo>
                  <a:lnTo>
                    <a:pt x="10715" y="322364"/>
                  </a:lnTo>
                  <a:lnTo>
                    <a:pt x="19113" y="323722"/>
                  </a:lnTo>
                  <a:lnTo>
                    <a:pt x="27455" y="322364"/>
                  </a:lnTo>
                  <a:lnTo>
                    <a:pt x="33426" y="318292"/>
                  </a:lnTo>
                  <a:lnTo>
                    <a:pt x="37015" y="311512"/>
                  </a:lnTo>
                  <a:lnTo>
                    <a:pt x="38214" y="302031"/>
                  </a:lnTo>
                  <a:lnTo>
                    <a:pt x="38214" y="156514"/>
                  </a:lnTo>
                  <a:lnTo>
                    <a:pt x="201460" y="156514"/>
                  </a:lnTo>
                  <a:lnTo>
                    <a:pt x="201460" y="135267"/>
                  </a:lnTo>
                  <a:lnTo>
                    <a:pt x="198220" y="117450"/>
                  </a:lnTo>
                  <a:lnTo>
                    <a:pt x="188494" y="104727"/>
                  </a:lnTo>
                  <a:lnTo>
                    <a:pt x="172276" y="97095"/>
                  </a:lnTo>
                  <a:lnTo>
                    <a:pt x="149555" y="94551"/>
                  </a:lnTo>
                  <a:close/>
                </a:path>
                <a:path w="201929" h="528955">
                  <a:moveTo>
                    <a:pt x="201460" y="156514"/>
                  </a:moveTo>
                  <a:lnTo>
                    <a:pt x="163233" y="156514"/>
                  </a:lnTo>
                  <a:lnTo>
                    <a:pt x="163233" y="302031"/>
                  </a:lnTo>
                  <a:lnTo>
                    <a:pt x="164433" y="311512"/>
                  </a:lnTo>
                  <a:lnTo>
                    <a:pt x="168027" y="318292"/>
                  </a:lnTo>
                  <a:lnTo>
                    <a:pt x="174002" y="322364"/>
                  </a:lnTo>
                  <a:lnTo>
                    <a:pt x="182346" y="323722"/>
                  </a:lnTo>
                  <a:lnTo>
                    <a:pt x="190739" y="322364"/>
                  </a:lnTo>
                  <a:lnTo>
                    <a:pt x="196708" y="318292"/>
                  </a:lnTo>
                  <a:lnTo>
                    <a:pt x="200275" y="311512"/>
                  </a:lnTo>
                  <a:lnTo>
                    <a:pt x="201460" y="302031"/>
                  </a:lnTo>
                  <a:lnTo>
                    <a:pt x="201460" y="156514"/>
                  </a:lnTo>
                  <a:close/>
                </a:path>
              </a:pathLst>
            </a:custGeom>
            <a:solidFill>
              <a:srgbClr val="964D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1" name="object 46">
              <a:extLst>
                <a:ext uri="{FF2B5EF4-FFF2-40B4-BE49-F238E27FC236}">
                  <a16:creationId xmlns:a16="http://schemas.microsoft.com/office/drawing/2014/main" id="{D8A5B594-43C5-CAC4-84F7-7A393F5A0699}"/>
                </a:ext>
              </a:extLst>
            </p:cNvPr>
            <p:cNvSpPr txBox="1"/>
            <p:nvPr/>
          </p:nvSpPr>
          <p:spPr>
            <a:xfrm>
              <a:off x="967169" y="3324244"/>
              <a:ext cx="64071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OFFICIALS</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202" name="object 40">
              <a:extLst>
                <a:ext uri="{FF2B5EF4-FFF2-40B4-BE49-F238E27FC236}">
                  <a16:creationId xmlns:a16="http://schemas.microsoft.com/office/drawing/2014/main" id="{3D320079-1EDA-EE19-814D-575492993792}"/>
                </a:ext>
              </a:extLst>
            </p:cNvPr>
            <p:cNvSpPr/>
            <p:nvPr/>
          </p:nvSpPr>
          <p:spPr>
            <a:xfrm>
              <a:off x="1174403" y="2822818"/>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964D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03" name="object 40">
              <a:extLst>
                <a:ext uri="{FF2B5EF4-FFF2-40B4-BE49-F238E27FC236}">
                  <a16:creationId xmlns:a16="http://schemas.microsoft.com/office/drawing/2014/main" id="{F795FD6C-655D-EC79-7357-7066379F5FFE}"/>
                </a:ext>
              </a:extLst>
            </p:cNvPr>
            <p:cNvSpPr/>
            <p:nvPr/>
          </p:nvSpPr>
          <p:spPr>
            <a:xfrm>
              <a:off x="903457" y="2822818"/>
              <a:ext cx="201930" cy="432000"/>
            </a:xfrm>
            <a:custGeom>
              <a:avLst/>
              <a:gdLst/>
              <a:ahLst/>
              <a:cxnLst/>
              <a:rect l="l" t="t" r="r" b="b"/>
              <a:pathLst>
                <a:path w="201929" h="528955">
                  <a:moveTo>
                    <a:pt x="100355" y="0"/>
                  </a:moveTo>
                  <a:lnTo>
                    <a:pt x="65616" y="19365"/>
                  </a:lnTo>
                  <a:lnTo>
                    <a:pt x="58801" y="43268"/>
                  </a:lnTo>
                  <a:lnTo>
                    <a:pt x="59564" y="52080"/>
                  </a:lnTo>
                  <a:lnTo>
                    <a:pt x="84542" y="86566"/>
                  </a:lnTo>
                  <a:lnTo>
                    <a:pt x="100355" y="90169"/>
                  </a:lnTo>
                  <a:lnTo>
                    <a:pt x="108559" y="89269"/>
                  </a:lnTo>
                  <a:lnTo>
                    <a:pt x="138831" y="60425"/>
                  </a:lnTo>
                  <a:lnTo>
                    <a:pt x="141897" y="43268"/>
                  </a:lnTo>
                  <a:lnTo>
                    <a:pt x="141132" y="34629"/>
                  </a:lnTo>
                  <a:lnTo>
                    <a:pt x="116160" y="3194"/>
                  </a:lnTo>
                  <a:lnTo>
                    <a:pt x="100355" y="0"/>
                  </a:lnTo>
                  <a:close/>
                </a:path>
                <a:path w="201929" h="528955">
                  <a:moveTo>
                    <a:pt x="153847" y="156514"/>
                  </a:moveTo>
                  <a:lnTo>
                    <a:pt x="47574" y="156514"/>
                  </a:lnTo>
                  <a:lnTo>
                    <a:pt x="47574" y="507072"/>
                  </a:lnTo>
                  <a:lnTo>
                    <a:pt x="49052" y="516543"/>
                  </a:lnTo>
                  <a:lnTo>
                    <a:pt x="53479" y="523324"/>
                  </a:lnTo>
                  <a:lnTo>
                    <a:pt x="60840" y="527402"/>
                  </a:lnTo>
                  <a:lnTo>
                    <a:pt x="71120" y="528764"/>
                  </a:lnTo>
                  <a:lnTo>
                    <a:pt x="81392" y="527402"/>
                  </a:lnTo>
                  <a:lnTo>
                    <a:pt x="88712" y="523324"/>
                  </a:lnTo>
                  <a:lnTo>
                    <a:pt x="93094" y="516543"/>
                  </a:lnTo>
                  <a:lnTo>
                    <a:pt x="94551" y="507072"/>
                  </a:lnTo>
                  <a:lnTo>
                    <a:pt x="94551" y="299592"/>
                  </a:lnTo>
                  <a:lnTo>
                    <a:pt x="153847" y="299592"/>
                  </a:lnTo>
                  <a:lnTo>
                    <a:pt x="153847" y="156514"/>
                  </a:lnTo>
                  <a:close/>
                </a:path>
                <a:path w="201929" h="528955">
                  <a:moveTo>
                    <a:pt x="153847" y="299592"/>
                  </a:moveTo>
                  <a:lnTo>
                    <a:pt x="106883" y="299592"/>
                  </a:lnTo>
                  <a:lnTo>
                    <a:pt x="106883" y="507072"/>
                  </a:lnTo>
                  <a:lnTo>
                    <a:pt x="108340" y="516543"/>
                  </a:lnTo>
                  <a:lnTo>
                    <a:pt x="112720" y="523324"/>
                  </a:lnTo>
                  <a:lnTo>
                    <a:pt x="120036" y="527402"/>
                  </a:lnTo>
                  <a:lnTo>
                    <a:pt x="130302" y="528764"/>
                  </a:lnTo>
                  <a:lnTo>
                    <a:pt x="140592" y="527402"/>
                  </a:lnTo>
                  <a:lnTo>
                    <a:pt x="147951" y="523324"/>
                  </a:lnTo>
                  <a:lnTo>
                    <a:pt x="152372" y="516543"/>
                  </a:lnTo>
                  <a:lnTo>
                    <a:pt x="153847" y="507072"/>
                  </a:lnTo>
                  <a:lnTo>
                    <a:pt x="153847" y="299592"/>
                  </a:lnTo>
                  <a:close/>
                </a:path>
                <a:path w="201929" h="528955">
                  <a:moveTo>
                    <a:pt x="149542" y="94551"/>
                  </a:moveTo>
                  <a:lnTo>
                    <a:pt x="52260" y="94551"/>
                  </a:lnTo>
                  <a:lnTo>
                    <a:pt x="29376" y="97095"/>
                  </a:lnTo>
                  <a:lnTo>
                    <a:pt x="13047" y="104727"/>
                  </a:lnTo>
                  <a:lnTo>
                    <a:pt x="3259" y="117450"/>
                  </a:lnTo>
                  <a:lnTo>
                    <a:pt x="0" y="135267"/>
                  </a:lnTo>
                  <a:lnTo>
                    <a:pt x="0" y="302031"/>
                  </a:lnTo>
                  <a:lnTo>
                    <a:pt x="1182" y="311512"/>
                  </a:lnTo>
                  <a:lnTo>
                    <a:pt x="4746" y="318292"/>
                  </a:lnTo>
                  <a:lnTo>
                    <a:pt x="10715" y="322364"/>
                  </a:lnTo>
                  <a:lnTo>
                    <a:pt x="19113" y="323722"/>
                  </a:lnTo>
                  <a:lnTo>
                    <a:pt x="27448" y="322364"/>
                  </a:lnTo>
                  <a:lnTo>
                    <a:pt x="33415" y="318292"/>
                  </a:lnTo>
                  <a:lnTo>
                    <a:pt x="37003" y="311512"/>
                  </a:lnTo>
                  <a:lnTo>
                    <a:pt x="38201" y="302031"/>
                  </a:lnTo>
                  <a:lnTo>
                    <a:pt x="38201" y="156514"/>
                  </a:lnTo>
                  <a:lnTo>
                    <a:pt x="201447" y="156514"/>
                  </a:lnTo>
                  <a:lnTo>
                    <a:pt x="201447" y="135267"/>
                  </a:lnTo>
                  <a:lnTo>
                    <a:pt x="198209" y="117450"/>
                  </a:lnTo>
                  <a:lnTo>
                    <a:pt x="188487" y="104727"/>
                  </a:lnTo>
                  <a:lnTo>
                    <a:pt x="172268" y="97095"/>
                  </a:lnTo>
                  <a:lnTo>
                    <a:pt x="149542" y="94551"/>
                  </a:lnTo>
                  <a:close/>
                </a:path>
                <a:path w="201929" h="528955">
                  <a:moveTo>
                    <a:pt x="201447" y="156514"/>
                  </a:moveTo>
                  <a:lnTo>
                    <a:pt x="163220" y="156514"/>
                  </a:lnTo>
                  <a:lnTo>
                    <a:pt x="163220" y="302031"/>
                  </a:lnTo>
                  <a:lnTo>
                    <a:pt x="164422" y="311512"/>
                  </a:lnTo>
                  <a:lnTo>
                    <a:pt x="168019" y="318292"/>
                  </a:lnTo>
                  <a:lnTo>
                    <a:pt x="173994" y="322364"/>
                  </a:lnTo>
                  <a:lnTo>
                    <a:pt x="182333" y="323722"/>
                  </a:lnTo>
                  <a:lnTo>
                    <a:pt x="190731" y="322364"/>
                  </a:lnTo>
                  <a:lnTo>
                    <a:pt x="196700" y="318292"/>
                  </a:lnTo>
                  <a:lnTo>
                    <a:pt x="200264" y="311512"/>
                  </a:lnTo>
                  <a:lnTo>
                    <a:pt x="201447" y="302031"/>
                  </a:lnTo>
                  <a:lnTo>
                    <a:pt x="201447" y="156514"/>
                  </a:lnTo>
                  <a:close/>
                </a:path>
              </a:pathLst>
            </a:custGeom>
            <a:solidFill>
              <a:srgbClr val="964D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sp>
        <p:nvSpPr>
          <p:cNvPr id="204" name="object 30">
            <a:extLst>
              <a:ext uri="{FF2B5EF4-FFF2-40B4-BE49-F238E27FC236}">
                <a16:creationId xmlns:a16="http://schemas.microsoft.com/office/drawing/2014/main" id="{4C909873-4816-6AB3-EF11-D7B31F719F34}"/>
              </a:ext>
            </a:extLst>
          </p:cNvPr>
          <p:cNvSpPr/>
          <p:nvPr/>
        </p:nvSpPr>
        <p:spPr>
          <a:xfrm>
            <a:off x="92115" y="2478111"/>
            <a:ext cx="713740" cy="713740"/>
          </a:xfrm>
          <a:custGeom>
            <a:avLst/>
            <a:gdLst/>
            <a:ahLst/>
            <a:cxnLst/>
            <a:rect l="l" t="t" r="r" b="b"/>
            <a:pathLst>
              <a:path w="713739" h="713740">
                <a:moveTo>
                  <a:pt x="356577" y="0"/>
                </a:moveTo>
                <a:lnTo>
                  <a:pt x="308191" y="3255"/>
                </a:lnTo>
                <a:lnTo>
                  <a:pt x="261783" y="12737"/>
                </a:lnTo>
                <a:lnTo>
                  <a:pt x="217779" y="28022"/>
                </a:lnTo>
                <a:lnTo>
                  <a:pt x="176603" y="48685"/>
                </a:lnTo>
                <a:lnTo>
                  <a:pt x="138681" y="74300"/>
                </a:lnTo>
                <a:lnTo>
                  <a:pt x="104436" y="104443"/>
                </a:lnTo>
                <a:lnTo>
                  <a:pt x="74295" y="138688"/>
                </a:lnTo>
                <a:lnTo>
                  <a:pt x="48681" y="176612"/>
                </a:lnTo>
                <a:lnTo>
                  <a:pt x="28020" y="217789"/>
                </a:lnTo>
                <a:lnTo>
                  <a:pt x="12736" y="261794"/>
                </a:lnTo>
                <a:lnTo>
                  <a:pt x="3255" y="308203"/>
                </a:lnTo>
                <a:lnTo>
                  <a:pt x="0" y="356590"/>
                </a:lnTo>
                <a:lnTo>
                  <a:pt x="3255" y="404974"/>
                </a:lnTo>
                <a:lnTo>
                  <a:pt x="12736" y="451380"/>
                </a:lnTo>
                <a:lnTo>
                  <a:pt x="28020" y="495384"/>
                </a:lnTo>
                <a:lnTo>
                  <a:pt x="48681" y="536559"/>
                </a:lnTo>
                <a:lnTo>
                  <a:pt x="74295" y="574482"/>
                </a:lnTo>
                <a:lnTo>
                  <a:pt x="104436" y="608726"/>
                </a:lnTo>
                <a:lnTo>
                  <a:pt x="138681" y="638869"/>
                </a:lnTo>
                <a:lnTo>
                  <a:pt x="176603" y="664483"/>
                </a:lnTo>
                <a:lnTo>
                  <a:pt x="217779" y="685145"/>
                </a:lnTo>
                <a:lnTo>
                  <a:pt x="261783" y="700430"/>
                </a:lnTo>
                <a:lnTo>
                  <a:pt x="308191" y="709913"/>
                </a:lnTo>
                <a:lnTo>
                  <a:pt x="356577" y="713168"/>
                </a:lnTo>
                <a:lnTo>
                  <a:pt x="404964" y="709913"/>
                </a:lnTo>
                <a:lnTo>
                  <a:pt x="451372" y="700430"/>
                </a:lnTo>
                <a:lnTo>
                  <a:pt x="495376" y="685145"/>
                </a:lnTo>
                <a:lnTo>
                  <a:pt x="536552" y="664483"/>
                </a:lnTo>
                <a:lnTo>
                  <a:pt x="574474" y="638869"/>
                </a:lnTo>
                <a:lnTo>
                  <a:pt x="608718" y="608726"/>
                </a:lnTo>
                <a:lnTo>
                  <a:pt x="638860" y="574482"/>
                </a:lnTo>
                <a:lnTo>
                  <a:pt x="664473" y="536559"/>
                </a:lnTo>
                <a:lnTo>
                  <a:pt x="685135" y="495384"/>
                </a:lnTo>
                <a:lnTo>
                  <a:pt x="700418" y="451380"/>
                </a:lnTo>
                <a:lnTo>
                  <a:pt x="709900" y="404974"/>
                </a:lnTo>
                <a:lnTo>
                  <a:pt x="713155" y="356590"/>
                </a:lnTo>
                <a:lnTo>
                  <a:pt x="709900" y="308203"/>
                </a:lnTo>
                <a:lnTo>
                  <a:pt x="700418" y="261794"/>
                </a:lnTo>
                <a:lnTo>
                  <a:pt x="685135" y="217789"/>
                </a:lnTo>
                <a:lnTo>
                  <a:pt x="664473" y="176612"/>
                </a:lnTo>
                <a:lnTo>
                  <a:pt x="638860" y="138688"/>
                </a:lnTo>
                <a:lnTo>
                  <a:pt x="608718" y="104443"/>
                </a:lnTo>
                <a:lnTo>
                  <a:pt x="574474" y="74300"/>
                </a:lnTo>
                <a:lnTo>
                  <a:pt x="536552" y="48685"/>
                </a:lnTo>
                <a:lnTo>
                  <a:pt x="495376" y="28022"/>
                </a:lnTo>
                <a:lnTo>
                  <a:pt x="451372" y="12737"/>
                </a:lnTo>
                <a:lnTo>
                  <a:pt x="404964" y="3255"/>
                </a:lnTo>
                <a:lnTo>
                  <a:pt x="356577" y="0"/>
                </a:lnTo>
                <a:close/>
              </a:path>
            </a:pathLst>
          </a:custGeom>
          <a:solidFill>
            <a:srgbClr val="231F20"/>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entury Gothic" panose="020B0502020202020204" pitchFamily="34" charset="0"/>
              </a:rPr>
              <a:t>NATIONAL</a:t>
            </a:r>
            <a:endParaRPr kumimoji="0" sz="800" b="1" i="0" u="none" strike="noStrike" kern="1200" cap="none" spc="0" normalizeH="0" baseline="0" noProof="0" dirty="0">
              <a:ln>
                <a:noFill/>
              </a:ln>
              <a:solidFill>
                <a:srgbClr val="FFFFFF"/>
              </a:solidFill>
              <a:effectLst/>
              <a:uLnTx/>
              <a:uFillTx/>
              <a:latin typeface="Century Gothic" panose="020B0502020202020204" pitchFamily="34" charset="0"/>
            </a:endParaRPr>
          </a:p>
        </p:txBody>
      </p:sp>
      <p:sp>
        <p:nvSpPr>
          <p:cNvPr id="205" name="object 30">
            <a:extLst>
              <a:ext uri="{FF2B5EF4-FFF2-40B4-BE49-F238E27FC236}">
                <a16:creationId xmlns:a16="http://schemas.microsoft.com/office/drawing/2014/main" id="{D005D003-A74C-6B7D-6418-E8D4F003AFA8}"/>
              </a:ext>
            </a:extLst>
          </p:cNvPr>
          <p:cNvSpPr/>
          <p:nvPr/>
        </p:nvSpPr>
        <p:spPr>
          <a:xfrm>
            <a:off x="92115" y="4515173"/>
            <a:ext cx="713740" cy="713740"/>
          </a:xfrm>
          <a:custGeom>
            <a:avLst/>
            <a:gdLst/>
            <a:ahLst/>
            <a:cxnLst/>
            <a:rect l="l" t="t" r="r" b="b"/>
            <a:pathLst>
              <a:path w="713739" h="713740">
                <a:moveTo>
                  <a:pt x="356577" y="0"/>
                </a:moveTo>
                <a:lnTo>
                  <a:pt x="308191" y="3255"/>
                </a:lnTo>
                <a:lnTo>
                  <a:pt x="261783" y="12737"/>
                </a:lnTo>
                <a:lnTo>
                  <a:pt x="217779" y="28022"/>
                </a:lnTo>
                <a:lnTo>
                  <a:pt x="176603" y="48685"/>
                </a:lnTo>
                <a:lnTo>
                  <a:pt x="138681" y="74300"/>
                </a:lnTo>
                <a:lnTo>
                  <a:pt x="104436" y="104443"/>
                </a:lnTo>
                <a:lnTo>
                  <a:pt x="74295" y="138688"/>
                </a:lnTo>
                <a:lnTo>
                  <a:pt x="48681" y="176612"/>
                </a:lnTo>
                <a:lnTo>
                  <a:pt x="28020" y="217789"/>
                </a:lnTo>
                <a:lnTo>
                  <a:pt x="12736" y="261794"/>
                </a:lnTo>
                <a:lnTo>
                  <a:pt x="3255" y="308203"/>
                </a:lnTo>
                <a:lnTo>
                  <a:pt x="0" y="356590"/>
                </a:lnTo>
                <a:lnTo>
                  <a:pt x="3255" y="404974"/>
                </a:lnTo>
                <a:lnTo>
                  <a:pt x="12736" y="451380"/>
                </a:lnTo>
                <a:lnTo>
                  <a:pt x="28020" y="495384"/>
                </a:lnTo>
                <a:lnTo>
                  <a:pt x="48681" y="536559"/>
                </a:lnTo>
                <a:lnTo>
                  <a:pt x="74295" y="574482"/>
                </a:lnTo>
                <a:lnTo>
                  <a:pt x="104436" y="608726"/>
                </a:lnTo>
                <a:lnTo>
                  <a:pt x="138681" y="638869"/>
                </a:lnTo>
                <a:lnTo>
                  <a:pt x="176603" y="664483"/>
                </a:lnTo>
                <a:lnTo>
                  <a:pt x="217779" y="685145"/>
                </a:lnTo>
                <a:lnTo>
                  <a:pt x="261783" y="700430"/>
                </a:lnTo>
                <a:lnTo>
                  <a:pt x="308191" y="709913"/>
                </a:lnTo>
                <a:lnTo>
                  <a:pt x="356577" y="713168"/>
                </a:lnTo>
                <a:lnTo>
                  <a:pt x="404964" y="709913"/>
                </a:lnTo>
                <a:lnTo>
                  <a:pt x="451372" y="700430"/>
                </a:lnTo>
                <a:lnTo>
                  <a:pt x="495376" y="685145"/>
                </a:lnTo>
                <a:lnTo>
                  <a:pt x="536552" y="664483"/>
                </a:lnTo>
                <a:lnTo>
                  <a:pt x="574474" y="638869"/>
                </a:lnTo>
                <a:lnTo>
                  <a:pt x="608718" y="608726"/>
                </a:lnTo>
                <a:lnTo>
                  <a:pt x="638860" y="574482"/>
                </a:lnTo>
                <a:lnTo>
                  <a:pt x="664473" y="536559"/>
                </a:lnTo>
                <a:lnTo>
                  <a:pt x="685135" y="495384"/>
                </a:lnTo>
                <a:lnTo>
                  <a:pt x="700418" y="451380"/>
                </a:lnTo>
                <a:lnTo>
                  <a:pt x="709900" y="404974"/>
                </a:lnTo>
                <a:lnTo>
                  <a:pt x="713155" y="356590"/>
                </a:lnTo>
                <a:lnTo>
                  <a:pt x="709900" y="308203"/>
                </a:lnTo>
                <a:lnTo>
                  <a:pt x="700418" y="261794"/>
                </a:lnTo>
                <a:lnTo>
                  <a:pt x="685135" y="217789"/>
                </a:lnTo>
                <a:lnTo>
                  <a:pt x="664473" y="176612"/>
                </a:lnTo>
                <a:lnTo>
                  <a:pt x="638860" y="138688"/>
                </a:lnTo>
                <a:lnTo>
                  <a:pt x="608718" y="104443"/>
                </a:lnTo>
                <a:lnTo>
                  <a:pt x="574474" y="74300"/>
                </a:lnTo>
                <a:lnTo>
                  <a:pt x="536552" y="48685"/>
                </a:lnTo>
                <a:lnTo>
                  <a:pt x="495376" y="28022"/>
                </a:lnTo>
                <a:lnTo>
                  <a:pt x="451372" y="12737"/>
                </a:lnTo>
                <a:lnTo>
                  <a:pt x="404964" y="3255"/>
                </a:lnTo>
                <a:lnTo>
                  <a:pt x="356577" y="0"/>
                </a:lnTo>
                <a:close/>
              </a:path>
            </a:pathLst>
          </a:custGeom>
          <a:solidFill>
            <a:schemeClr val="accent6">
              <a:lumMod val="75000"/>
            </a:schemeClr>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entury Gothic" panose="020B0502020202020204" pitchFamily="34" charset="0"/>
              </a:rPr>
              <a:t>PROVINCIAL</a:t>
            </a:r>
            <a:endParaRPr kumimoji="0" sz="800" b="1" i="0" u="none" strike="noStrike" kern="1200" cap="none" spc="0" normalizeH="0" baseline="0" noProof="0" dirty="0">
              <a:ln>
                <a:noFill/>
              </a:ln>
              <a:solidFill>
                <a:srgbClr val="FFFFFF"/>
              </a:solidFill>
              <a:effectLst/>
              <a:uLnTx/>
              <a:uFillTx/>
              <a:latin typeface="Century Gothic" panose="020B0502020202020204" pitchFamily="34" charset="0"/>
            </a:endParaRPr>
          </a:p>
        </p:txBody>
      </p:sp>
      <p:sp>
        <p:nvSpPr>
          <p:cNvPr id="206" name="object 18">
            <a:extLst>
              <a:ext uri="{FF2B5EF4-FFF2-40B4-BE49-F238E27FC236}">
                <a16:creationId xmlns:a16="http://schemas.microsoft.com/office/drawing/2014/main" id="{7924F675-1473-B907-14E1-DCDCED602F45}"/>
              </a:ext>
            </a:extLst>
          </p:cNvPr>
          <p:cNvSpPr/>
          <p:nvPr/>
        </p:nvSpPr>
        <p:spPr>
          <a:xfrm flipV="1">
            <a:off x="2307479" y="4595205"/>
            <a:ext cx="1289287" cy="421200"/>
          </a:xfrm>
          <a:custGeom>
            <a:avLst/>
            <a:gdLst/>
            <a:ahLst/>
            <a:cxnLst/>
            <a:rect l="l" t="t" r="r" b="b"/>
            <a:pathLst>
              <a:path w="1957704" h="717550">
                <a:moveTo>
                  <a:pt x="1957222" y="0"/>
                </a:moveTo>
                <a:lnTo>
                  <a:pt x="0" y="0"/>
                </a:lnTo>
                <a:lnTo>
                  <a:pt x="0" y="717550"/>
                </a:lnTo>
                <a:lnTo>
                  <a:pt x="1957222" y="717550"/>
                </a:lnTo>
                <a:lnTo>
                  <a:pt x="1957222" y="0"/>
                </a:lnTo>
                <a:close/>
              </a:path>
            </a:pathLst>
          </a:custGeom>
          <a:solidFill>
            <a:srgbClr val="EEAF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7" name="Group 206">
            <a:extLst>
              <a:ext uri="{FF2B5EF4-FFF2-40B4-BE49-F238E27FC236}">
                <a16:creationId xmlns:a16="http://schemas.microsoft.com/office/drawing/2014/main" id="{7F3F5027-55F1-3CC7-33FD-91DF04B501BF}"/>
              </a:ext>
            </a:extLst>
          </p:cNvPr>
          <p:cNvGrpSpPr/>
          <p:nvPr/>
        </p:nvGrpSpPr>
        <p:grpSpPr>
          <a:xfrm rot="16200000">
            <a:off x="5061522" y="5470684"/>
            <a:ext cx="235686" cy="1843083"/>
            <a:chOff x="2689842" y="421963"/>
            <a:chExt cx="296652" cy="1779448"/>
          </a:xfrm>
        </p:grpSpPr>
        <p:sp>
          <p:nvSpPr>
            <p:cNvPr id="208" name="object 8">
              <a:extLst>
                <a:ext uri="{FF2B5EF4-FFF2-40B4-BE49-F238E27FC236}">
                  <a16:creationId xmlns:a16="http://schemas.microsoft.com/office/drawing/2014/main" id="{E3EF36EF-F8B5-CF36-66D8-40942C61B409}"/>
                </a:ext>
              </a:extLst>
            </p:cNvPr>
            <p:cNvSpPr/>
            <p:nvPr/>
          </p:nvSpPr>
          <p:spPr>
            <a:xfrm rot="16200000" flipV="1">
              <a:off x="2882336" y="1099259"/>
              <a:ext cx="70057" cy="138258"/>
            </a:xfrm>
            <a:custGeom>
              <a:avLst/>
              <a:gdLst/>
              <a:ahLst/>
              <a:cxnLst/>
              <a:rect l="l" t="t" r="r" b="b"/>
              <a:pathLst>
                <a:path h="1131570">
                  <a:moveTo>
                    <a:pt x="0" y="0"/>
                  </a:moveTo>
                  <a:lnTo>
                    <a:pt x="0" y="1131557"/>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9" name="object 53">
              <a:extLst>
                <a:ext uri="{FF2B5EF4-FFF2-40B4-BE49-F238E27FC236}">
                  <a16:creationId xmlns:a16="http://schemas.microsoft.com/office/drawing/2014/main" id="{B2BFE1B6-13A4-8C61-9EC3-268057AFB40A}"/>
                </a:ext>
              </a:extLst>
            </p:cNvPr>
            <p:cNvSpPr/>
            <p:nvPr/>
          </p:nvSpPr>
          <p:spPr>
            <a:xfrm rot="16200000" flipV="1">
              <a:off x="1879227" y="1232578"/>
              <a:ext cx="1779448" cy="158218"/>
            </a:xfrm>
            <a:custGeom>
              <a:avLst/>
              <a:gdLst/>
              <a:ahLst/>
              <a:cxnLst/>
              <a:rect l="l" t="t" r="r" b="b"/>
              <a:pathLst>
                <a:path w="2153284" h="227964">
                  <a:moveTo>
                    <a:pt x="0" y="227863"/>
                  </a:moveTo>
                  <a:lnTo>
                    <a:pt x="0" y="0"/>
                  </a:lnTo>
                  <a:lnTo>
                    <a:pt x="2152815" y="0"/>
                  </a:lnTo>
                  <a:lnTo>
                    <a:pt x="2152815" y="227863"/>
                  </a:lnTo>
                </a:path>
              </a:pathLst>
            </a:custGeom>
            <a:ln w="12700">
              <a:solidFill>
                <a:srgbClr val="20366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0" name="object 33">
            <a:extLst>
              <a:ext uri="{FF2B5EF4-FFF2-40B4-BE49-F238E27FC236}">
                <a16:creationId xmlns:a16="http://schemas.microsoft.com/office/drawing/2014/main" id="{89B2103E-6F89-5D5F-4473-354E85B392AE}"/>
              </a:ext>
            </a:extLst>
          </p:cNvPr>
          <p:cNvSpPr txBox="1"/>
          <p:nvPr/>
        </p:nvSpPr>
        <p:spPr>
          <a:xfrm>
            <a:off x="3723579" y="6611313"/>
            <a:ext cx="1042070" cy="135935"/>
          </a:xfrm>
          <a:prstGeom prst="rect">
            <a:avLst/>
          </a:prstGeom>
        </p:spPr>
        <p:txBody>
          <a:bodyPr vert="horz" wrap="square" lIns="0" tIns="12700" rIns="0" bIns="0" rtlCol="0">
            <a:spAutoFit/>
          </a:bodyPr>
          <a:lstStyle/>
          <a:p>
            <a:pPr marL="31115" marR="5080" lvl="0" indent="-1905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MUNICIPAL COUNCIL</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
        <p:nvSpPr>
          <p:cNvPr id="211" name="object 33">
            <a:extLst>
              <a:ext uri="{FF2B5EF4-FFF2-40B4-BE49-F238E27FC236}">
                <a16:creationId xmlns:a16="http://schemas.microsoft.com/office/drawing/2014/main" id="{1E174540-C9DB-415B-A39D-0DAA43D58679}"/>
              </a:ext>
            </a:extLst>
          </p:cNvPr>
          <p:cNvSpPr txBox="1"/>
          <p:nvPr/>
        </p:nvSpPr>
        <p:spPr>
          <a:xfrm>
            <a:off x="5279975" y="6532166"/>
            <a:ext cx="1603325" cy="259045"/>
          </a:xfrm>
          <a:prstGeom prst="rect">
            <a:avLst/>
          </a:prstGeom>
        </p:spPr>
        <p:txBody>
          <a:bodyPr vert="horz" wrap="square" lIns="0" tIns="12700" rIns="0" bIns="0" rtlCol="0">
            <a:spAutoFit/>
          </a:bodyPr>
          <a:lstStyle/>
          <a:p>
            <a:pPr marL="31115" marR="5080" lvl="0" indent="-19050" algn="ctr" defTabSz="914400" rtl="0" eaLnBrk="1" fontAlgn="auto" latinLnBrk="0" hangingPunct="1">
              <a:lnSpc>
                <a:spcPct val="100000"/>
              </a:lnSpc>
              <a:spcBef>
                <a:spcPts val="100"/>
              </a:spcBef>
              <a:spcAft>
                <a:spcPts val="0"/>
              </a:spcAft>
              <a:buClrTx/>
              <a:buSzTx/>
              <a:buFontTx/>
              <a:buNone/>
              <a:tabLst/>
              <a:defRPr/>
            </a:pPr>
            <a:r>
              <a:rPr kumimoji="0" lang="en-ZA" sz="800" b="1" i="0" u="none" strike="noStrike" kern="1200" cap="none" spc="-10" normalizeH="0" baseline="0" noProof="0" dirty="0">
                <a:ln>
                  <a:noFill/>
                </a:ln>
                <a:solidFill>
                  <a:srgbClr val="231F20"/>
                </a:solidFill>
                <a:effectLst/>
                <a:uLnTx/>
                <a:uFillTx/>
                <a:latin typeface="Century Gothic" panose="020B0502020202020204" pitchFamily="34" charset="0"/>
                <a:cs typeface="Century Gothic"/>
              </a:rPr>
              <a:t>MUNICIPAL PUBLIC ACCOUNTS COMMITTEE</a:t>
            </a:r>
            <a:endParaRPr kumimoji="0" sz="800" b="0" i="0" u="none" strike="noStrike" kern="1200" cap="none" spc="0" normalizeH="0" baseline="0" noProof="0" dirty="0">
              <a:ln>
                <a:noFill/>
              </a:ln>
              <a:solidFill>
                <a:prstClr val="black"/>
              </a:solidFill>
              <a:effectLst/>
              <a:uLnTx/>
              <a:uFillTx/>
              <a:latin typeface="Century Gothic" panose="020B0502020202020204" pitchFamily="34" charset="0"/>
              <a:cs typeface="Century Gothic"/>
            </a:endParaRPr>
          </a:p>
        </p:txBody>
      </p:sp>
    </p:spTree>
    <p:extLst>
      <p:ext uri="{BB962C8B-B14F-4D97-AF65-F5344CB8AC3E}">
        <p14:creationId xmlns:p14="http://schemas.microsoft.com/office/powerpoint/2010/main" val="65966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23DE84-0089-4271-B8EF-68B1E9B91AEA}"/>
              </a:ext>
            </a:extLst>
          </p:cNvPr>
          <p:cNvSpPr/>
          <p:nvPr/>
        </p:nvSpPr>
        <p:spPr>
          <a:xfrm>
            <a:off x="607826" y="183591"/>
            <a:ext cx="7774173" cy="523220"/>
          </a:xfrm>
          <a:prstGeom prst="rect">
            <a:avLst/>
          </a:prstGeom>
          <a:noFill/>
        </p:spPr>
        <p:txBody>
          <a:bodyPr wrap="square" rtlCol="0">
            <a:spAutoFit/>
          </a:bodyPr>
          <a:lstStyle/>
          <a:p>
            <a:r>
              <a:rPr lang="en-US" sz="2800" dirty="0">
                <a:latin typeface="Raleway" pitchFamily="2" charset="77"/>
              </a:rPr>
              <a:t>Accountability ecosystem</a:t>
            </a:r>
            <a:endParaRPr lang="en-US" sz="2000" dirty="0">
              <a:solidFill>
                <a:schemeClr val="tx1">
                  <a:lumMod val="85000"/>
                  <a:lumOff val="15000"/>
                </a:schemeClr>
              </a:solidFill>
              <a:latin typeface="Raleway" pitchFamily="2" charset="77"/>
            </a:endParaRPr>
          </a:p>
        </p:txBody>
      </p:sp>
      <p:pic>
        <p:nvPicPr>
          <p:cNvPr id="20" name="Picture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32835" y="39768"/>
            <a:ext cx="1833245" cy="1031200"/>
          </a:xfrm>
          <a:prstGeom prst="rect">
            <a:avLst/>
          </a:prstGeom>
        </p:spPr>
      </p:pic>
      <p:sp>
        <p:nvSpPr>
          <p:cNvPr id="2" name="object 12">
            <a:extLst>
              <a:ext uri="{FF2B5EF4-FFF2-40B4-BE49-F238E27FC236}">
                <a16:creationId xmlns:a16="http://schemas.microsoft.com/office/drawing/2014/main" id="{F66CD208-F19E-6398-545E-F28685FE8EA5}"/>
              </a:ext>
            </a:extLst>
          </p:cNvPr>
          <p:cNvSpPr/>
          <p:nvPr/>
        </p:nvSpPr>
        <p:spPr>
          <a:xfrm>
            <a:off x="4276121" y="1676319"/>
            <a:ext cx="2562376" cy="2622908"/>
          </a:xfrm>
          <a:custGeom>
            <a:avLst/>
            <a:gdLst/>
            <a:ahLst/>
            <a:cxnLst/>
            <a:rect l="l" t="t" r="r" b="b"/>
            <a:pathLst>
              <a:path w="1360805" h="2439670">
                <a:moveTo>
                  <a:pt x="0" y="0"/>
                </a:moveTo>
                <a:lnTo>
                  <a:pt x="0" y="2307882"/>
                </a:lnTo>
                <a:lnTo>
                  <a:pt x="10334" y="2358943"/>
                </a:lnTo>
                <a:lnTo>
                  <a:pt x="38501" y="2400685"/>
                </a:lnTo>
                <a:lnTo>
                  <a:pt x="80243" y="2428852"/>
                </a:lnTo>
                <a:lnTo>
                  <a:pt x="131305" y="2439187"/>
                </a:lnTo>
                <a:lnTo>
                  <a:pt x="1229296" y="2439187"/>
                </a:lnTo>
                <a:lnTo>
                  <a:pt x="1280357" y="2428852"/>
                </a:lnTo>
                <a:lnTo>
                  <a:pt x="1322100" y="2400685"/>
                </a:lnTo>
                <a:lnTo>
                  <a:pt x="1350266" y="2358943"/>
                </a:lnTo>
                <a:lnTo>
                  <a:pt x="1360601" y="2307882"/>
                </a:lnTo>
                <a:lnTo>
                  <a:pt x="1360601" y="0"/>
                </a:lnTo>
                <a:lnTo>
                  <a:pt x="0" y="0"/>
                </a:lnTo>
                <a:close/>
              </a:path>
            </a:pathLst>
          </a:custGeom>
          <a:solidFill>
            <a:srgbClr val="E6E7E8"/>
          </a:solidFill>
          <a:ln w="25399">
            <a:solidFill>
              <a:srgbClr val="E6E7E8"/>
            </a:solidFill>
          </a:ln>
        </p:spPr>
        <p:txBody>
          <a:bodyPr wrap="square" lIns="0" tIns="0" rIns="0" bIns="0" rtlCol="0"/>
          <a:lstStyle/>
          <a:p>
            <a:endParaRPr dirty="0"/>
          </a:p>
        </p:txBody>
      </p:sp>
      <p:sp>
        <p:nvSpPr>
          <p:cNvPr id="46" name="object 9">
            <a:extLst>
              <a:ext uri="{FF2B5EF4-FFF2-40B4-BE49-F238E27FC236}">
                <a16:creationId xmlns:a16="http://schemas.microsoft.com/office/drawing/2014/main" id="{B6255A59-D154-8A7D-B34D-56CE9CB20FB7}"/>
              </a:ext>
            </a:extLst>
          </p:cNvPr>
          <p:cNvSpPr txBox="1"/>
          <p:nvPr/>
        </p:nvSpPr>
        <p:spPr>
          <a:xfrm>
            <a:off x="271924" y="1065742"/>
            <a:ext cx="3594297" cy="1456874"/>
          </a:xfrm>
          <a:prstGeom prst="rect">
            <a:avLst/>
          </a:prstGeom>
          <a:noFill/>
        </p:spPr>
        <p:txBody>
          <a:bodyPr vert="horz" wrap="square" lIns="0" tIns="22860" rIns="0" bIns="0" rtlCol="0">
            <a:spAutoFit/>
          </a:bodyPr>
          <a:lstStyle/>
          <a:p>
            <a:pPr marR="5080" algn="ctr">
              <a:lnSpc>
                <a:spcPts val="1900"/>
              </a:lnSpc>
              <a:spcBef>
                <a:spcPts val="180"/>
              </a:spcBef>
            </a:pPr>
            <a:r>
              <a:rPr lang="en-US" sz="1200" dirty="0">
                <a:solidFill>
                  <a:srgbClr val="002E6E"/>
                </a:solidFill>
                <a:latin typeface="Lato" panose="020F0502020204030203" pitchFamily="34" charset="0"/>
                <a:ea typeface="Lato" panose="020F0502020204030203" pitchFamily="34" charset="0"/>
                <a:cs typeface="Lato" panose="020F0502020204030203" pitchFamily="34" charset="0"/>
              </a:rPr>
              <a:t>We have long reported on </a:t>
            </a:r>
            <a:r>
              <a:rPr lang="en-US" sz="1200" b="1" dirty="0">
                <a:solidFill>
                  <a:srgbClr val="002E6E"/>
                </a:solidFill>
                <a:latin typeface="Lato" panose="020F0502020204030203" pitchFamily="34" charset="0"/>
                <a:ea typeface="Lato" panose="020F0502020204030203" pitchFamily="34" charset="0"/>
                <a:cs typeface="Lato" panose="020F0502020204030203" pitchFamily="34" charset="0"/>
              </a:rPr>
              <a:t>pervasive mismanagement/ leakage of public funds without consequences</a:t>
            </a:r>
            <a:r>
              <a:rPr lang="en-US" sz="1200" dirty="0">
                <a:solidFill>
                  <a:srgbClr val="002E6E"/>
                </a:solidFill>
                <a:latin typeface="Lato" panose="020F0502020204030203" pitchFamily="34" charset="0"/>
                <a:ea typeface="Lato" panose="020F0502020204030203" pitchFamily="34" charset="0"/>
                <a:cs typeface="Lato" panose="020F0502020204030203" pitchFamily="34" charset="0"/>
              </a:rPr>
              <a:t> and our </a:t>
            </a:r>
            <a:r>
              <a:rPr lang="en-US" sz="1200" b="1" dirty="0">
                <a:solidFill>
                  <a:srgbClr val="002E6E"/>
                </a:solidFill>
                <a:latin typeface="Lato" panose="020F0502020204030203" pitchFamily="34" charset="0"/>
                <a:ea typeface="Lato" panose="020F0502020204030203" pitchFamily="34" charset="0"/>
                <a:cs typeface="Lato" panose="020F0502020204030203" pitchFamily="34" charset="0"/>
              </a:rPr>
              <a:t>audit recommendations not receiving the required attention, </a:t>
            </a:r>
            <a:r>
              <a:rPr lang="en-US" sz="1200" dirty="0">
                <a:solidFill>
                  <a:srgbClr val="002E6E"/>
                </a:solidFill>
                <a:latin typeface="Lato" panose="020F0502020204030203" pitchFamily="34" charset="0"/>
                <a:ea typeface="Lato" panose="020F0502020204030203" pitchFamily="34" charset="0"/>
                <a:cs typeface="Lato" panose="020F0502020204030203" pitchFamily="34" charset="0"/>
              </a:rPr>
              <a:t>with little or no improvement noted in the status quo, leading to our relevance being questioned</a:t>
            </a:r>
          </a:p>
        </p:txBody>
      </p:sp>
      <p:sp>
        <p:nvSpPr>
          <p:cNvPr id="47" name="object 13">
            <a:extLst>
              <a:ext uri="{FF2B5EF4-FFF2-40B4-BE49-F238E27FC236}">
                <a16:creationId xmlns:a16="http://schemas.microsoft.com/office/drawing/2014/main" id="{91BAB005-A399-595D-2B25-FA3C9D53F02E}"/>
              </a:ext>
            </a:extLst>
          </p:cNvPr>
          <p:cNvSpPr/>
          <p:nvPr/>
        </p:nvSpPr>
        <p:spPr>
          <a:xfrm>
            <a:off x="104932" y="2863003"/>
            <a:ext cx="3880112" cy="1304307"/>
          </a:xfrm>
          <a:custGeom>
            <a:avLst/>
            <a:gdLst/>
            <a:ahLst/>
            <a:cxnLst/>
            <a:rect l="l" t="t" r="r" b="b"/>
            <a:pathLst>
              <a:path w="4246245" h="1548129">
                <a:moveTo>
                  <a:pt x="0" y="0"/>
                </a:moveTo>
                <a:lnTo>
                  <a:pt x="0" y="1350873"/>
                </a:lnTo>
                <a:lnTo>
                  <a:pt x="5210" y="1395977"/>
                </a:lnTo>
                <a:lnTo>
                  <a:pt x="20049" y="1437411"/>
                </a:lnTo>
                <a:lnTo>
                  <a:pt x="43323" y="1473983"/>
                </a:lnTo>
                <a:lnTo>
                  <a:pt x="73842" y="1504501"/>
                </a:lnTo>
                <a:lnTo>
                  <a:pt x="110414" y="1527776"/>
                </a:lnTo>
                <a:lnTo>
                  <a:pt x="151847" y="1542614"/>
                </a:lnTo>
                <a:lnTo>
                  <a:pt x="196951" y="1547825"/>
                </a:lnTo>
                <a:lnTo>
                  <a:pt x="4048950" y="1547825"/>
                </a:lnTo>
                <a:lnTo>
                  <a:pt x="4094054" y="1542614"/>
                </a:lnTo>
                <a:lnTo>
                  <a:pt x="4135488" y="1527776"/>
                </a:lnTo>
                <a:lnTo>
                  <a:pt x="4172059" y="1504501"/>
                </a:lnTo>
                <a:lnTo>
                  <a:pt x="4202578" y="1473983"/>
                </a:lnTo>
                <a:lnTo>
                  <a:pt x="4225852" y="1437411"/>
                </a:lnTo>
                <a:lnTo>
                  <a:pt x="4240691" y="1395977"/>
                </a:lnTo>
                <a:lnTo>
                  <a:pt x="4245902" y="1350873"/>
                </a:lnTo>
                <a:lnTo>
                  <a:pt x="4245902" y="0"/>
                </a:lnTo>
                <a:lnTo>
                  <a:pt x="0" y="0"/>
                </a:lnTo>
                <a:close/>
              </a:path>
            </a:pathLst>
          </a:custGeom>
          <a:ln w="38100">
            <a:solidFill>
              <a:srgbClr val="00A88E"/>
            </a:solidFill>
          </a:ln>
        </p:spPr>
        <p:txBody>
          <a:bodyPr wrap="square" lIns="0" tIns="0" rIns="0" bIns="0" rtlCol="0"/>
          <a:lstStyle/>
          <a:p>
            <a:endParaRPr dirty="0">
              <a:solidFill>
                <a:srgbClr val="00A88E"/>
              </a:solidFill>
            </a:endParaRPr>
          </a:p>
        </p:txBody>
      </p:sp>
      <p:sp>
        <p:nvSpPr>
          <p:cNvPr id="48" name="object 10">
            <a:extLst>
              <a:ext uri="{FF2B5EF4-FFF2-40B4-BE49-F238E27FC236}">
                <a16:creationId xmlns:a16="http://schemas.microsoft.com/office/drawing/2014/main" id="{9F349ED7-C20F-5B10-1F9D-E542D9E852AC}"/>
              </a:ext>
            </a:extLst>
          </p:cNvPr>
          <p:cNvSpPr txBox="1"/>
          <p:nvPr/>
        </p:nvSpPr>
        <p:spPr>
          <a:xfrm>
            <a:off x="242906" y="2888561"/>
            <a:ext cx="3523649" cy="1501052"/>
          </a:xfrm>
          <a:prstGeom prst="rect">
            <a:avLst/>
          </a:prstGeom>
        </p:spPr>
        <p:txBody>
          <a:bodyPr vert="horz" wrap="square" lIns="0" tIns="104775" rIns="0" bIns="0" rtlCol="0">
            <a:spAutoFit/>
          </a:bodyPr>
          <a:lstStyle/>
          <a:p>
            <a:pPr algn="ctr"/>
            <a:r>
              <a:rPr lang="en-US" sz="1200" b="1" dirty="0">
                <a:solidFill>
                  <a:srgbClr val="00A88E"/>
                </a:solidFill>
                <a:latin typeface="Lato" panose="020F0502020204030203" pitchFamily="34" charset="0"/>
                <a:ea typeface="Lato" panose="020F0502020204030203" pitchFamily="34" charset="0"/>
                <a:cs typeface="Lato" panose="020F0502020204030203" pitchFamily="34" charset="0"/>
              </a:rPr>
              <a:t>Public outcry </a:t>
            </a:r>
            <a:r>
              <a:rPr lang="en-US" sz="1200" dirty="0">
                <a:solidFill>
                  <a:srgbClr val="00A88E"/>
                </a:solidFill>
                <a:latin typeface="Lato" panose="020F0502020204030203" pitchFamily="34" charset="0"/>
                <a:ea typeface="Lato" panose="020F0502020204030203" pitchFamily="34" charset="0"/>
                <a:cs typeface="Lato" panose="020F0502020204030203" pitchFamily="34" charset="0"/>
              </a:rPr>
              <a:t>for increased </a:t>
            </a:r>
            <a:r>
              <a:rPr lang="en-US" sz="1200" b="1" dirty="0">
                <a:solidFill>
                  <a:srgbClr val="00A88E"/>
                </a:solidFill>
                <a:latin typeface="Lato" panose="020F0502020204030203" pitchFamily="34" charset="0"/>
                <a:ea typeface="Lato" panose="020F0502020204030203" pitchFamily="34" charset="0"/>
                <a:cs typeface="Lato" panose="020F0502020204030203" pitchFamily="34" charset="0"/>
              </a:rPr>
              <a:t>accountability and transparency</a:t>
            </a:r>
            <a:r>
              <a:rPr lang="en-US" sz="1200" dirty="0">
                <a:solidFill>
                  <a:srgbClr val="00A88E"/>
                </a:solidFill>
                <a:latin typeface="Lato" panose="020F0502020204030203" pitchFamily="34" charset="0"/>
                <a:ea typeface="Lato" panose="020F0502020204030203" pitchFamily="34" charset="0"/>
                <a:cs typeface="Lato" panose="020F0502020204030203" pitchFamily="34" charset="0"/>
              </a:rPr>
              <a:t>, saw calls from parliamentary oversight structures, civil society, organised labour, media and the public at large for the </a:t>
            </a:r>
            <a:r>
              <a:rPr lang="en-US" sz="1200" b="1" dirty="0">
                <a:solidFill>
                  <a:srgbClr val="00A88E"/>
                </a:solidFill>
                <a:latin typeface="Lato" panose="020F0502020204030203" pitchFamily="34" charset="0"/>
                <a:ea typeface="Lato" panose="020F0502020204030203" pitchFamily="34" charset="0"/>
                <a:cs typeface="Lato" panose="020F0502020204030203" pitchFamily="34" charset="0"/>
              </a:rPr>
              <a:t>AG to be empowered to hold accounting officers </a:t>
            </a:r>
            <a:r>
              <a:rPr lang="en-US" sz="1200" dirty="0">
                <a:solidFill>
                  <a:srgbClr val="00A88E"/>
                </a:solidFill>
                <a:latin typeface="Lato" panose="020F0502020204030203" pitchFamily="34" charset="0"/>
                <a:ea typeface="Lato" panose="020F0502020204030203" pitchFamily="34" charset="0"/>
                <a:cs typeface="Lato" panose="020F0502020204030203" pitchFamily="34" charset="0"/>
              </a:rPr>
              <a:t>entrusted with public funds </a:t>
            </a:r>
            <a:r>
              <a:rPr lang="en-US" sz="1200" b="1" dirty="0">
                <a:solidFill>
                  <a:srgbClr val="00A88E"/>
                </a:solidFill>
                <a:latin typeface="Lato" panose="020F0502020204030203" pitchFamily="34" charset="0"/>
                <a:ea typeface="Lato" panose="020F0502020204030203" pitchFamily="34" charset="0"/>
                <a:cs typeface="Lato" panose="020F0502020204030203" pitchFamily="34" charset="0"/>
              </a:rPr>
              <a:t>accountable for their actions </a:t>
            </a:r>
            <a:endParaRPr lang="en-ZA" sz="1200" b="1" dirty="0">
              <a:solidFill>
                <a:srgbClr val="00A88E"/>
              </a:solidFill>
              <a:latin typeface="Lato" panose="020F0502020204030203" pitchFamily="34" charset="0"/>
              <a:ea typeface="Lato" panose="020F0502020204030203" pitchFamily="34" charset="0"/>
              <a:cs typeface="Lato" panose="020F0502020204030203" pitchFamily="34" charset="0"/>
            </a:endParaRPr>
          </a:p>
          <a:p>
            <a:pPr marL="12065">
              <a:lnSpc>
                <a:spcPct val="100000"/>
              </a:lnSpc>
              <a:spcBef>
                <a:spcPts val="825"/>
              </a:spcBef>
              <a:tabLst>
                <a:tab pos="156845" algn="l"/>
              </a:tabLst>
            </a:pPr>
            <a:endParaRPr sz="1200" dirty="0">
              <a:solidFill>
                <a:srgbClr val="00A88E"/>
              </a:solidFill>
              <a:latin typeface="Lato" panose="020F0502020204030203" pitchFamily="34" charset="0"/>
              <a:ea typeface="Lato" panose="020F0502020204030203" pitchFamily="34" charset="0"/>
              <a:cs typeface="Lato" panose="020F0502020204030203" pitchFamily="34" charset="0"/>
            </a:endParaRPr>
          </a:p>
        </p:txBody>
      </p:sp>
      <p:pic>
        <p:nvPicPr>
          <p:cNvPr id="49" name="object 15">
            <a:extLst>
              <a:ext uri="{FF2B5EF4-FFF2-40B4-BE49-F238E27FC236}">
                <a16:creationId xmlns:a16="http://schemas.microsoft.com/office/drawing/2014/main" id="{7BC3DF31-377D-B665-97C9-39C5F93453F4}"/>
              </a:ext>
            </a:extLst>
          </p:cNvPr>
          <p:cNvPicPr/>
          <p:nvPr/>
        </p:nvPicPr>
        <p:blipFill>
          <a:blip r:embed="rId3" cstate="print"/>
          <a:stretch>
            <a:fillRect/>
          </a:stretch>
        </p:blipFill>
        <p:spPr>
          <a:xfrm>
            <a:off x="8287508" y="2240852"/>
            <a:ext cx="306325" cy="1277872"/>
          </a:xfrm>
          <a:prstGeom prst="rect">
            <a:avLst/>
          </a:prstGeom>
        </p:spPr>
      </p:pic>
      <p:sp>
        <p:nvSpPr>
          <p:cNvPr id="50" name="object 16">
            <a:extLst>
              <a:ext uri="{FF2B5EF4-FFF2-40B4-BE49-F238E27FC236}">
                <a16:creationId xmlns:a16="http://schemas.microsoft.com/office/drawing/2014/main" id="{193FC348-EFAE-4B18-7B02-8AEB94A66F8C}"/>
              </a:ext>
            </a:extLst>
          </p:cNvPr>
          <p:cNvSpPr/>
          <p:nvPr/>
        </p:nvSpPr>
        <p:spPr>
          <a:xfrm>
            <a:off x="7278228" y="1181152"/>
            <a:ext cx="1123376" cy="3231266"/>
          </a:xfrm>
          <a:custGeom>
            <a:avLst/>
            <a:gdLst/>
            <a:ahLst/>
            <a:cxnLst/>
            <a:rect l="l" t="t" r="r" b="b"/>
            <a:pathLst>
              <a:path w="1351915" h="3301365">
                <a:moveTo>
                  <a:pt x="1175143" y="2465197"/>
                </a:moveTo>
                <a:lnTo>
                  <a:pt x="1167688" y="2426830"/>
                </a:lnTo>
                <a:lnTo>
                  <a:pt x="1145692" y="2394343"/>
                </a:lnTo>
                <a:lnTo>
                  <a:pt x="1111211" y="2372512"/>
                </a:lnTo>
                <a:lnTo>
                  <a:pt x="430428" y="2125268"/>
                </a:lnTo>
                <a:lnTo>
                  <a:pt x="395401" y="2119566"/>
                </a:lnTo>
                <a:lnTo>
                  <a:pt x="361810" y="2126526"/>
                </a:lnTo>
                <a:lnTo>
                  <a:pt x="332625" y="2144763"/>
                </a:lnTo>
                <a:lnTo>
                  <a:pt x="310845" y="2172893"/>
                </a:lnTo>
                <a:lnTo>
                  <a:pt x="286867" y="2216683"/>
                </a:lnTo>
                <a:lnTo>
                  <a:pt x="261048" y="2259330"/>
                </a:lnTo>
                <a:lnTo>
                  <a:pt x="233464" y="2300757"/>
                </a:lnTo>
                <a:lnTo>
                  <a:pt x="204152" y="2340889"/>
                </a:lnTo>
                <a:lnTo>
                  <a:pt x="173177" y="2379662"/>
                </a:lnTo>
                <a:lnTo>
                  <a:pt x="140601" y="2417013"/>
                </a:lnTo>
                <a:lnTo>
                  <a:pt x="106476" y="2452852"/>
                </a:lnTo>
                <a:lnTo>
                  <a:pt x="70866" y="2487130"/>
                </a:lnTo>
                <a:lnTo>
                  <a:pt x="33820" y="2519756"/>
                </a:lnTo>
                <a:lnTo>
                  <a:pt x="11214" y="2547442"/>
                </a:lnTo>
                <a:lnTo>
                  <a:pt x="0" y="2580208"/>
                </a:lnTo>
                <a:lnTo>
                  <a:pt x="838" y="2614650"/>
                </a:lnTo>
                <a:lnTo>
                  <a:pt x="14427" y="2647340"/>
                </a:lnTo>
                <a:lnTo>
                  <a:pt x="405511" y="3257893"/>
                </a:lnTo>
                <a:lnTo>
                  <a:pt x="434301" y="3286747"/>
                </a:lnTo>
                <a:lnTo>
                  <a:pt x="470712" y="3301073"/>
                </a:lnTo>
                <a:lnTo>
                  <a:pt x="509727" y="3300031"/>
                </a:lnTo>
                <a:lnTo>
                  <a:pt x="546328" y="3282835"/>
                </a:lnTo>
                <a:lnTo>
                  <a:pt x="585736" y="3251835"/>
                </a:lnTo>
                <a:lnTo>
                  <a:pt x="624370" y="3219907"/>
                </a:lnTo>
                <a:lnTo>
                  <a:pt x="662190" y="3187065"/>
                </a:lnTo>
                <a:lnTo>
                  <a:pt x="699198" y="3153321"/>
                </a:lnTo>
                <a:lnTo>
                  <a:pt x="735355" y="3118701"/>
                </a:lnTo>
                <a:lnTo>
                  <a:pt x="770674" y="3083217"/>
                </a:lnTo>
                <a:lnTo>
                  <a:pt x="805116" y="3046882"/>
                </a:lnTo>
                <a:lnTo>
                  <a:pt x="838657" y="3009709"/>
                </a:lnTo>
                <a:lnTo>
                  <a:pt x="871308" y="2971723"/>
                </a:lnTo>
                <a:lnTo>
                  <a:pt x="903033" y="2932938"/>
                </a:lnTo>
                <a:lnTo>
                  <a:pt x="933831" y="2893364"/>
                </a:lnTo>
                <a:lnTo>
                  <a:pt x="963663" y="2853029"/>
                </a:lnTo>
                <a:lnTo>
                  <a:pt x="992530" y="2811945"/>
                </a:lnTo>
                <a:lnTo>
                  <a:pt x="1020406" y="2770111"/>
                </a:lnTo>
                <a:lnTo>
                  <a:pt x="1047280" y="2727579"/>
                </a:lnTo>
                <a:lnTo>
                  <a:pt x="1073137" y="2684335"/>
                </a:lnTo>
                <a:lnTo>
                  <a:pt x="1097940" y="2640406"/>
                </a:lnTo>
                <a:lnTo>
                  <a:pt x="1121702" y="2595803"/>
                </a:lnTo>
                <a:lnTo>
                  <a:pt x="1144397" y="2550553"/>
                </a:lnTo>
                <a:lnTo>
                  <a:pt x="1165999" y="2504656"/>
                </a:lnTo>
                <a:lnTo>
                  <a:pt x="1175143" y="2465197"/>
                </a:lnTo>
                <a:close/>
              </a:path>
              <a:path w="1351915" h="3301365">
                <a:moveTo>
                  <a:pt x="1175143" y="835647"/>
                </a:moveTo>
                <a:lnTo>
                  <a:pt x="1165999" y="795769"/>
                </a:lnTo>
                <a:lnTo>
                  <a:pt x="1144397" y="749985"/>
                </a:lnTo>
                <a:lnTo>
                  <a:pt x="1121714" y="704811"/>
                </a:lnTo>
                <a:lnTo>
                  <a:pt x="1097953" y="660273"/>
                </a:lnTo>
                <a:lnTo>
                  <a:pt x="1073137" y="616394"/>
                </a:lnTo>
                <a:lnTo>
                  <a:pt x="1047280" y="573189"/>
                </a:lnTo>
                <a:lnTo>
                  <a:pt x="1020406" y="530669"/>
                </a:lnTo>
                <a:lnTo>
                  <a:pt x="992530" y="488861"/>
                </a:lnTo>
                <a:lnTo>
                  <a:pt x="963663" y="447776"/>
                </a:lnTo>
                <a:lnTo>
                  <a:pt x="933818" y="407441"/>
                </a:lnTo>
                <a:lnTo>
                  <a:pt x="903033" y="367880"/>
                </a:lnTo>
                <a:lnTo>
                  <a:pt x="871308" y="329095"/>
                </a:lnTo>
                <a:lnTo>
                  <a:pt x="838657" y="291109"/>
                </a:lnTo>
                <a:lnTo>
                  <a:pt x="805103" y="253949"/>
                </a:lnTo>
                <a:lnTo>
                  <a:pt x="770661" y="217627"/>
                </a:lnTo>
                <a:lnTo>
                  <a:pt x="735355" y="182156"/>
                </a:lnTo>
                <a:lnTo>
                  <a:pt x="699185" y="147561"/>
                </a:lnTo>
                <a:lnTo>
                  <a:pt x="662190" y="113868"/>
                </a:lnTo>
                <a:lnTo>
                  <a:pt x="624357" y="81076"/>
                </a:lnTo>
                <a:lnTo>
                  <a:pt x="585736" y="49225"/>
                </a:lnTo>
                <a:lnTo>
                  <a:pt x="546315" y="18313"/>
                </a:lnTo>
                <a:lnTo>
                  <a:pt x="509727" y="1104"/>
                </a:lnTo>
                <a:lnTo>
                  <a:pt x="470712" y="0"/>
                </a:lnTo>
                <a:lnTo>
                  <a:pt x="434289" y="14109"/>
                </a:lnTo>
                <a:lnTo>
                  <a:pt x="405498" y="42545"/>
                </a:lnTo>
                <a:lnTo>
                  <a:pt x="14414" y="653084"/>
                </a:lnTo>
                <a:lnTo>
                  <a:pt x="825" y="686092"/>
                </a:lnTo>
                <a:lnTo>
                  <a:pt x="0" y="720471"/>
                </a:lnTo>
                <a:lnTo>
                  <a:pt x="11226" y="753021"/>
                </a:lnTo>
                <a:lnTo>
                  <a:pt x="33820" y="780478"/>
                </a:lnTo>
                <a:lnTo>
                  <a:pt x="70866" y="813358"/>
                </a:lnTo>
                <a:lnTo>
                  <a:pt x="106489" y="847788"/>
                </a:lnTo>
                <a:lnTo>
                  <a:pt x="140614" y="883704"/>
                </a:lnTo>
                <a:lnTo>
                  <a:pt x="173189" y="921080"/>
                </a:lnTo>
                <a:lnTo>
                  <a:pt x="204165" y="959866"/>
                </a:lnTo>
                <a:lnTo>
                  <a:pt x="233464" y="999998"/>
                </a:lnTo>
                <a:lnTo>
                  <a:pt x="261061" y="1041438"/>
                </a:lnTo>
                <a:lnTo>
                  <a:pt x="286867" y="1084135"/>
                </a:lnTo>
                <a:lnTo>
                  <a:pt x="310832" y="1128026"/>
                </a:lnTo>
                <a:lnTo>
                  <a:pt x="332625" y="1156169"/>
                </a:lnTo>
                <a:lnTo>
                  <a:pt x="361810" y="1174242"/>
                </a:lnTo>
                <a:lnTo>
                  <a:pt x="395401" y="1181011"/>
                </a:lnTo>
                <a:lnTo>
                  <a:pt x="430415" y="1175194"/>
                </a:lnTo>
                <a:lnTo>
                  <a:pt x="1111211" y="927950"/>
                </a:lnTo>
                <a:lnTo>
                  <a:pt x="1145705" y="906526"/>
                </a:lnTo>
                <a:lnTo>
                  <a:pt x="1167701" y="874166"/>
                </a:lnTo>
                <a:lnTo>
                  <a:pt x="1175143" y="835647"/>
                </a:lnTo>
                <a:close/>
              </a:path>
              <a:path w="1351915" h="3301365">
                <a:moveTo>
                  <a:pt x="1351749" y="1650136"/>
                </a:moveTo>
                <a:lnTo>
                  <a:pt x="1351114" y="1599145"/>
                </a:lnTo>
                <a:lnTo>
                  <a:pt x="1349235" y="1548472"/>
                </a:lnTo>
                <a:lnTo>
                  <a:pt x="1346136" y="1498117"/>
                </a:lnTo>
                <a:lnTo>
                  <a:pt x="1341805" y="1448092"/>
                </a:lnTo>
                <a:lnTo>
                  <a:pt x="1336294" y="1398422"/>
                </a:lnTo>
                <a:lnTo>
                  <a:pt x="1329601" y="1349095"/>
                </a:lnTo>
                <a:lnTo>
                  <a:pt x="1321752" y="1300137"/>
                </a:lnTo>
                <a:lnTo>
                  <a:pt x="1312760" y="1251559"/>
                </a:lnTo>
                <a:lnTo>
                  <a:pt x="1302651" y="1203350"/>
                </a:lnTo>
                <a:lnTo>
                  <a:pt x="1291437" y="1155547"/>
                </a:lnTo>
                <a:lnTo>
                  <a:pt x="1279144" y="1108125"/>
                </a:lnTo>
                <a:lnTo>
                  <a:pt x="1260830" y="1072057"/>
                </a:lnTo>
                <a:lnTo>
                  <a:pt x="1230528" y="1047699"/>
                </a:lnTo>
                <a:lnTo>
                  <a:pt x="1192936" y="1037259"/>
                </a:lnTo>
                <a:lnTo>
                  <a:pt x="1152753" y="1043000"/>
                </a:lnTo>
                <a:lnTo>
                  <a:pt x="471690" y="1290154"/>
                </a:lnTo>
                <a:lnTo>
                  <a:pt x="441388" y="1308049"/>
                </a:lnTo>
                <a:lnTo>
                  <a:pt x="419963" y="1334643"/>
                </a:lnTo>
                <a:lnTo>
                  <a:pt x="409054" y="1367002"/>
                </a:lnTo>
                <a:lnTo>
                  <a:pt x="410298" y="1402245"/>
                </a:lnTo>
                <a:lnTo>
                  <a:pt x="420014" y="1450492"/>
                </a:lnTo>
                <a:lnTo>
                  <a:pt x="427558" y="1499463"/>
                </a:lnTo>
                <a:lnTo>
                  <a:pt x="432930" y="1549095"/>
                </a:lnTo>
                <a:lnTo>
                  <a:pt x="436156" y="1599336"/>
                </a:lnTo>
                <a:lnTo>
                  <a:pt x="437222" y="1650136"/>
                </a:lnTo>
                <a:lnTo>
                  <a:pt x="436156" y="1701038"/>
                </a:lnTo>
                <a:lnTo>
                  <a:pt x="432930" y="1751330"/>
                </a:lnTo>
                <a:lnTo>
                  <a:pt x="427558" y="1800961"/>
                </a:lnTo>
                <a:lnTo>
                  <a:pt x="420014" y="1849882"/>
                </a:lnTo>
                <a:lnTo>
                  <a:pt x="410298" y="1898027"/>
                </a:lnTo>
                <a:lnTo>
                  <a:pt x="409054" y="1933346"/>
                </a:lnTo>
                <a:lnTo>
                  <a:pt x="441388" y="1992401"/>
                </a:lnTo>
                <a:lnTo>
                  <a:pt x="1152753" y="2257450"/>
                </a:lnTo>
                <a:lnTo>
                  <a:pt x="1192936" y="2263165"/>
                </a:lnTo>
                <a:lnTo>
                  <a:pt x="1230528" y="2252675"/>
                </a:lnTo>
                <a:lnTo>
                  <a:pt x="1260830" y="2228291"/>
                </a:lnTo>
                <a:lnTo>
                  <a:pt x="1279144" y="2192337"/>
                </a:lnTo>
                <a:lnTo>
                  <a:pt x="1291437" y="2145080"/>
                </a:lnTo>
                <a:lnTo>
                  <a:pt x="1302651" y="2097354"/>
                </a:lnTo>
                <a:lnTo>
                  <a:pt x="1312760" y="2049195"/>
                </a:lnTo>
                <a:lnTo>
                  <a:pt x="1321752" y="2000605"/>
                </a:lnTo>
                <a:lnTo>
                  <a:pt x="1329601" y="1951609"/>
                </a:lnTo>
                <a:lnTo>
                  <a:pt x="1336294" y="1902231"/>
                </a:lnTo>
                <a:lnTo>
                  <a:pt x="1341805" y="1852485"/>
                </a:lnTo>
                <a:lnTo>
                  <a:pt x="1346136" y="1802384"/>
                </a:lnTo>
                <a:lnTo>
                  <a:pt x="1349235" y="1751952"/>
                </a:lnTo>
                <a:lnTo>
                  <a:pt x="1351114" y="1701203"/>
                </a:lnTo>
                <a:lnTo>
                  <a:pt x="1351749" y="1650136"/>
                </a:lnTo>
                <a:close/>
              </a:path>
            </a:pathLst>
          </a:custGeom>
          <a:solidFill>
            <a:srgbClr val="DCDCEA"/>
          </a:solidFill>
        </p:spPr>
        <p:txBody>
          <a:bodyPr wrap="square" lIns="0" tIns="0" rIns="0" bIns="0" rtlCol="0"/>
          <a:lstStyle/>
          <a:p>
            <a:endParaRPr dirty="0"/>
          </a:p>
        </p:txBody>
      </p:sp>
      <p:sp>
        <p:nvSpPr>
          <p:cNvPr id="51" name="object 17">
            <a:extLst>
              <a:ext uri="{FF2B5EF4-FFF2-40B4-BE49-F238E27FC236}">
                <a16:creationId xmlns:a16="http://schemas.microsoft.com/office/drawing/2014/main" id="{DC0A531B-4F08-563A-3F60-88C40E6E5605}"/>
              </a:ext>
            </a:extLst>
          </p:cNvPr>
          <p:cNvSpPr/>
          <p:nvPr/>
        </p:nvSpPr>
        <p:spPr>
          <a:xfrm>
            <a:off x="7263684" y="1280834"/>
            <a:ext cx="1120258" cy="3018394"/>
          </a:xfrm>
          <a:custGeom>
            <a:avLst/>
            <a:gdLst/>
            <a:ahLst/>
            <a:cxnLst/>
            <a:rect l="l" t="t" r="r" b="b"/>
            <a:pathLst>
              <a:path w="1351915" h="3301365">
                <a:moveTo>
                  <a:pt x="1175143" y="2465197"/>
                </a:moveTo>
                <a:lnTo>
                  <a:pt x="1167688" y="2426830"/>
                </a:lnTo>
                <a:lnTo>
                  <a:pt x="1145705" y="2394343"/>
                </a:lnTo>
                <a:lnTo>
                  <a:pt x="1111211" y="2372512"/>
                </a:lnTo>
                <a:lnTo>
                  <a:pt x="430428" y="2125268"/>
                </a:lnTo>
                <a:lnTo>
                  <a:pt x="395401" y="2119566"/>
                </a:lnTo>
                <a:lnTo>
                  <a:pt x="361810" y="2126526"/>
                </a:lnTo>
                <a:lnTo>
                  <a:pt x="332625" y="2144763"/>
                </a:lnTo>
                <a:lnTo>
                  <a:pt x="310845" y="2172893"/>
                </a:lnTo>
                <a:lnTo>
                  <a:pt x="286867" y="2216683"/>
                </a:lnTo>
                <a:lnTo>
                  <a:pt x="261048" y="2259330"/>
                </a:lnTo>
                <a:lnTo>
                  <a:pt x="233464" y="2300757"/>
                </a:lnTo>
                <a:lnTo>
                  <a:pt x="204152" y="2340889"/>
                </a:lnTo>
                <a:lnTo>
                  <a:pt x="173177" y="2379662"/>
                </a:lnTo>
                <a:lnTo>
                  <a:pt x="140601" y="2417013"/>
                </a:lnTo>
                <a:lnTo>
                  <a:pt x="106476" y="2452852"/>
                </a:lnTo>
                <a:lnTo>
                  <a:pt x="70866" y="2487130"/>
                </a:lnTo>
                <a:lnTo>
                  <a:pt x="33820" y="2519756"/>
                </a:lnTo>
                <a:lnTo>
                  <a:pt x="11214" y="2547442"/>
                </a:lnTo>
                <a:lnTo>
                  <a:pt x="0" y="2580208"/>
                </a:lnTo>
                <a:lnTo>
                  <a:pt x="838" y="2614650"/>
                </a:lnTo>
                <a:lnTo>
                  <a:pt x="14427" y="2647340"/>
                </a:lnTo>
                <a:lnTo>
                  <a:pt x="405523" y="3257893"/>
                </a:lnTo>
                <a:lnTo>
                  <a:pt x="433882" y="3286747"/>
                </a:lnTo>
                <a:lnTo>
                  <a:pt x="470166" y="3301073"/>
                </a:lnTo>
                <a:lnTo>
                  <a:pt x="509320" y="3300031"/>
                </a:lnTo>
                <a:lnTo>
                  <a:pt x="546328" y="3282835"/>
                </a:lnTo>
                <a:lnTo>
                  <a:pt x="585736" y="3251835"/>
                </a:lnTo>
                <a:lnTo>
                  <a:pt x="624370" y="3219907"/>
                </a:lnTo>
                <a:lnTo>
                  <a:pt x="662190" y="3187065"/>
                </a:lnTo>
                <a:lnTo>
                  <a:pt x="699198" y="3153321"/>
                </a:lnTo>
                <a:lnTo>
                  <a:pt x="735355" y="3118701"/>
                </a:lnTo>
                <a:lnTo>
                  <a:pt x="770674" y="3083217"/>
                </a:lnTo>
                <a:lnTo>
                  <a:pt x="805116" y="3046882"/>
                </a:lnTo>
                <a:lnTo>
                  <a:pt x="838669" y="3009709"/>
                </a:lnTo>
                <a:lnTo>
                  <a:pt x="871308" y="2971723"/>
                </a:lnTo>
                <a:lnTo>
                  <a:pt x="903046" y="2932938"/>
                </a:lnTo>
                <a:lnTo>
                  <a:pt x="933831" y="2893364"/>
                </a:lnTo>
                <a:lnTo>
                  <a:pt x="963663" y="2853029"/>
                </a:lnTo>
                <a:lnTo>
                  <a:pt x="992530" y="2811945"/>
                </a:lnTo>
                <a:lnTo>
                  <a:pt x="1020406" y="2770111"/>
                </a:lnTo>
                <a:lnTo>
                  <a:pt x="1047280" y="2727579"/>
                </a:lnTo>
                <a:lnTo>
                  <a:pt x="1073137" y="2684335"/>
                </a:lnTo>
                <a:lnTo>
                  <a:pt x="1097953" y="2640406"/>
                </a:lnTo>
                <a:lnTo>
                  <a:pt x="1121702" y="2595803"/>
                </a:lnTo>
                <a:lnTo>
                  <a:pt x="1144397" y="2550553"/>
                </a:lnTo>
                <a:lnTo>
                  <a:pt x="1165999" y="2504656"/>
                </a:lnTo>
                <a:lnTo>
                  <a:pt x="1175143" y="2465197"/>
                </a:lnTo>
                <a:close/>
              </a:path>
              <a:path w="1351915" h="3301365">
                <a:moveTo>
                  <a:pt x="1175143" y="835647"/>
                </a:moveTo>
                <a:lnTo>
                  <a:pt x="1165999" y="795769"/>
                </a:lnTo>
                <a:lnTo>
                  <a:pt x="1144397" y="749985"/>
                </a:lnTo>
                <a:lnTo>
                  <a:pt x="1121714" y="704811"/>
                </a:lnTo>
                <a:lnTo>
                  <a:pt x="1097953" y="660273"/>
                </a:lnTo>
                <a:lnTo>
                  <a:pt x="1073137" y="616394"/>
                </a:lnTo>
                <a:lnTo>
                  <a:pt x="1047280" y="573189"/>
                </a:lnTo>
                <a:lnTo>
                  <a:pt x="1020406" y="530669"/>
                </a:lnTo>
                <a:lnTo>
                  <a:pt x="992530" y="488861"/>
                </a:lnTo>
                <a:lnTo>
                  <a:pt x="963663" y="447776"/>
                </a:lnTo>
                <a:lnTo>
                  <a:pt x="933818" y="407441"/>
                </a:lnTo>
                <a:lnTo>
                  <a:pt x="903033" y="367880"/>
                </a:lnTo>
                <a:lnTo>
                  <a:pt x="871308" y="329095"/>
                </a:lnTo>
                <a:lnTo>
                  <a:pt x="838657" y="291109"/>
                </a:lnTo>
                <a:lnTo>
                  <a:pt x="805103" y="253949"/>
                </a:lnTo>
                <a:lnTo>
                  <a:pt x="770661" y="217627"/>
                </a:lnTo>
                <a:lnTo>
                  <a:pt x="735355" y="182156"/>
                </a:lnTo>
                <a:lnTo>
                  <a:pt x="699185" y="147561"/>
                </a:lnTo>
                <a:lnTo>
                  <a:pt x="662190" y="113868"/>
                </a:lnTo>
                <a:lnTo>
                  <a:pt x="624357" y="81076"/>
                </a:lnTo>
                <a:lnTo>
                  <a:pt x="585736" y="49225"/>
                </a:lnTo>
                <a:lnTo>
                  <a:pt x="546315" y="18313"/>
                </a:lnTo>
                <a:lnTo>
                  <a:pt x="509308" y="1104"/>
                </a:lnTo>
                <a:lnTo>
                  <a:pt x="470154" y="0"/>
                </a:lnTo>
                <a:lnTo>
                  <a:pt x="433882" y="14109"/>
                </a:lnTo>
                <a:lnTo>
                  <a:pt x="405511" y="42545"/>
                </a:lnTo>
                <a:lnTo>
                  <a:pt x="14414" y="653084"/>
                </a:lnTo>
                <a:lnTo>
                  <a:pt x="825" y="686092"/>
                </a:lnTo>
                <a:lnTo>
                  <a:pt x="0" y="720471"/>
                </a:lnTo>
                <a:lnTo>
                  <a:pt x="11226" y="753021"/>
                </a:lnTo>
                <a:lnTo>
                  <a:pt x="33820" y="780478"/>
                </a:lnTo>
                <a:lnTo>
                  <a:pt x="70866" y="813358"/>
                </a:lnTo>
                <a:lnTo>
                  <a:pt x="106489" y="847788"/>
                </a:lnTo>
                <a:lnTo>
                  <a:pt x="140614" y="883704"/>
                </a:lnTo>
                <a:lnTo>
                  <a:pt x="173189" y="921080"/>
                </a:lnTo>
                <a:lnTo>
                  <a:pt x="204165" y="959866"/>
                </a:lnTo>
                <a:lnTo>
                  <a:pt x="233464" y="999998"/>
                </a:lnTo>
                <a:lnTo>
                  <a:pt x="261061" y="1041438"/>
                </a:lnTo>
                <a:lnTo>
                  <a:pt x="286867" y="1084135"/>
                </a:lnTo>
                <a:lnTo>
                  <a:pt x="310832" y="1128026"/>
                </a:lnTo>
                <a:lnTo>
                  <a:pt x="332625" y="1156169"/>
                </a:lnTo>
                <a:lnTo>
                  <a:pt x="361810" y="1174242"/>
                </a:lnTo>
                <a:lnTo>
                  <a:pt x="395401" y="1181011"/>
                </a:lnTo>
                <a:lnTo>
                  <a:pt x="430415" y="1175194"/>
                </a:lnTo>
                <a:lnTo>
                  <a:pt x="1111211" y="927950"/>
                </a:lnTo>
                <a:lnTo>
                  <a:pt x="1145705" y="906526"/>
                </a:lnTo>
                <a:lnTo>
                  <a:pt x="1167701" y="874166"/>
                </a:lnTo>
                <a:lnTo>
                  <a:pt x="1175143" y="835647"/>
                </a:lnTo>
                <a:close/>
              </a:path>
              <a:path w="1351915" h="3301365">
                <a:moveTo>
                  <a:pt x="1351749" y="1650136"/>
                </a:moveTo>
                <a:lnTo>
                  <a:pt x="1351114" y="1599145"/>
                </a:lnTo>
                <a:lnTo>
                  <a:pt x="1349235" y="1548472"/>
                </a:lnTo>
                <a:lnTo>
                  <a:pt x="1346136" y="1498117"/>
                </a:lnTo>
                <a:lnTo>
                  <a:pt x="1341805" y="1448092"/>
                </a:lnTo>
                <a:lnTo>
                  <a:pt x="1336294" y="1398422"/>
                </a:lnTo>
                <a:lnTo>
                  <a:pt x="1329601" y="1349095"/>
                </a:lnTo>
                <a:lnTo>
                  <a:pt x="1321752" y="1300137"/>
                </a:lnTo>
                <a:lnTo>
                  <a:pt x="1312760" y="1251559"/>
                </a:lnTo>
                <a:lnTo>
                  <a:pt x="1302651" y="1203350"/>
                </a:lnTo>
                <a:lnTo>
                  <a:pt x="1291437" y="1155547"/>
                </a:lnTo>
                <a:lnTo>
                  <a:pt x="1279144" y="1108125"/>
                </a:lnTo>
                <a:lnTo>
                  <a:pt x="1260830" y="1072057"/>
                </a:lnTo>
                <a:lnTo>
                  <a:pt x="1230528" y="1047699"/>
                </a:lnTo>
                <a:lnTo>
                  <a:pt x="1192949" y="1037259"/>
                </a:lnTo>
                <a:lnTo>
                  <a:pt x="1152766" y="1043000"/>
                </a:lnTo>
                <a:lnTo>
                  <a:pt x="471690" y="1290154"/>
                </a:lnTo>
                <a:lnTo>
                  <a:pt x="441401" y="1308049"/>
                </a:lnTo>
                <a:lnTo>
                  <a:pt x="419976" y="1334643"/>
                </a:lnTo>
                <a:lnTo>
                  <a:pt x="409067" y="1367002"/>
                </a:lnTo>
                <a:lnTo>
                  <a:pt x="410298" y="1402245"/>
                </a:lnTo>
                <a:lnTo>
                  <a:pt x="420014" y="1450492"/>
                </a:lnTo>
                <a:lnTo>
                  <a:pt x="427558" y="1499463"/>
                </a:lnTo>
                <a:lnTo>
                  <a:pt x="432930" y="1549095"/>
                </a:lnTo>
                <a:lnTo>
                  <a:pt x="436156" y="1599336"/>
                </a:lnTo>
                <a:lnTo>
                  <a:pt x="437222" y="1650136"/>
                </a:lnTo>
                <a:lnTo>
                  <a:pt x="436156" y="1701038"/>
                </a:lnTo>
                <a:lnTo>
                  <a:pt x="432930" y="1751330"/>
                </a:lnTo>
                <a:lnTo>
                  <a:pt x="427558" y="1800961"/>
                </a:lnTo>
                <a:lnTo>
                  <a:pt x="420014" y="1849882"/>
                </a:lnTo>
                <a:lnTo>
                  <a:pt x="410298" y="1898027"/>
                </a:lnTo>
                <a:lnTo>
                  <a:pt x="409067" y="1933346"/>
                </a:lnTo>
                <a:lnTo>
                  <a:pt x="441401" y="1992401"/>
                </a:lnTo>
                <a:lnTo>
                  <a:pt x="1152766" y="2257450"/>
                </a:lnTo>
                <a:lnTo>
                  <a:pt x="1192949" y="2263165"/>
                </a:lnTo>
                <a:lnTo>
                  <a:pt x="1230528" y="2252675"/>
                </a:lnTo>
                <a:lnTo>
                  <a:pt x="1260830" y="2228291"/>
                </a:lnTo>
                <a:lnTo>
                  <a:pt x="1279144" y="2192337"/>
                </a:lnTo>
                <a:lnTo>
                  <a:pt x="1291437" y="2145080"/>
                </a:lnTo>
                <a:lnTo>
                  <a:pt x="1302651" y="2097354"/>
                </a:lnTo>
                <a:lnTo>
                  <a:pt x="1312760" y="2049195"/>
                </a:lnTo>
                <a:lnTo>
                  <a:pt x="1321752" y="2000605"/>
                </a:lnTo>
                <a:lnTo>
                  <a:pt x="1329601" y="1951609"/>
                </a:lnTo>
                <a:lnTo>
                  <a:pt x="1336294" y="1902231"/>
                </a:lnTo>
                <a:lnTo>
                  <a:pt x="1341805" y="1852485"/>
                </a:lnTo>
                <a:lnTo>
                  <a:pt x="1346136" y="1802384"/>
                </a:lnTo>
                <a:lnTo>
                  <a:pt x="1349235" y="1751952"/>
                </a:lnTo>
                <a:lnTo>
                  <a:pt x="1351114" y="1701203"/>
                </a:lnTo>
                <a:lnTo>
                  <a:pt x="1351749" y="1650136"/>
                </a:lnTo>
                <a:close/>
              </a:path>
            </a:pathLst>
          </a:custGeom>
          <a:solidFill>
            <a:srgbClr val="FDFDFD"/>
          </a:solidFill>
        </p:spPr>
        <p:txBody>
          <a:bodyPr wrap="square" lIns="0" tIns="0" rIns="0" bIns="0" rtlCol="0"/>
          <a:lstStyle/>
          <a:p>
            <a:endParaRPr dirty="0"/>
          </a:p>
        </p:txBody>
      </p:sp>
      <p:sp>
        <p:nvSpPr>
          <p:cNvPr id="52" name="object 18">
            <a:extLst>
              <a:ext uri="{FF2B5EF4-FFF2-40B4-BE49-F238E27FC236}">
                <a16:creationId xmlns:a16="http://schemas.microsoft.com/office/drawing/2014/main" id="{D9CAA26F-B443-BD51-A643-D3663E456886}"/>
              </a:ext>
            </a:extLst>
          </p:cNvPr>
          <p:cNvSpPr/>
          <p:nvPr/>
        </p:nvSpPr>
        <p:spPr>
          <a:xfrm>
            <a:off x="6838497" y="1729009"/>
            <a:ext cx="1872000" cy="681328"/>
          </a:xfrm>
          <a:custGeom>
            <a:avLst/>
            <a:gdLst/>
            <a:ahLst/>
            <a:cxnLst/>
            <a:rect l="l" t="t" r="r" b="b"/>
            <a:pathLst>
              <a:path w="2981325" h="510539">
                <a:moveTo>
                  <a:pt x="2981274" y="0"/>
                </a:moveTo>
                <a:lnTo>
                  <a:pt x="1687080" y="0"/>
                </a:lnTo>
                <a:lnTo>
                  <a:pt x="0" y="510209"/>
                </a:lnTo>
              </a:path>
            </a:pathLst>
          </a:custGeom>
          <a:ln w="38099">
            <a:solidFill>
              <a:srgbClr val="002E6E"/>
            </a:solidFill>
          </a:ln>
        </p:spPr>
        <p:txBody>
          <a:bodyPr wrap="square" lIns="0" tIns="0" rIns="0" bIns="0" rtlCol="0"/>
          <a:lstStyle/>
          <a:p>
            <a:endParaRPr dirty="0"/>
          </a:p>
        </p:txBody>
      </p:sp>
      <p:sp>
        <p:nvSpPr>
          <p:cNvPr id="53" name="object 19">
            <a:extLst>
              <a:ext uri="{FF2B5EF4-FFF2-40B4-BE49-F238E27FC236}">
                <a16:creationId xmlns:a16="http://schemas.microsoft.com/office/drawing/2014/main" id="{37B2FBE6-7ADB-0A4D-7445-C5B00CC5DBB5}"/>
              </a:ext>
            </a:extLst>
          </p:cNvPr>
          <p:cNvSpPr/>
          <p:nvPr/>
        </p:nvSpPr>
        <p:spPr>
          <a:xfrm>
            <a:off x="6829790" y="3133472"/>
            <a:ext cx="1836000" cy="850833"/>
          </a:xfrm>
          <a:custGeom>
            <a:avLst/>
            <a:gdLst/>
            <a:ahLst/>
            <a:cxnLst/>
            <a:rect l="l" t="t" r="r" b="b"/>
            <a:pathLst>
              <a:path w="3013709" h="537845">
                <a:moveTo>
                  <a:pt x="3013202" y="537679"/>
                </a:moveTo>
                <a:lnTo>
                  <a:pt x="1683003" y="537679"/>
                </a:lnTo>
                <a:lnTo>
                  <a:pt x="0" y="0"/>
                </a:lnTo>
              </a:path>
            </a:pathLst>
          </a:custGeom>
          <a:ln w="38100">
            <a:solidFill>
              <a:srgbClr val="002E6E"/>
            </a:solidFill>
          </a:ln>
        </p:spPr>
        <p:txBody>
          <a:bodyPr wrap="square" lIns="0" tIns="0" rIns="0" bIns="0" rtlCol="0"/>
          <a:lstStyle/>
          <a:p>
            <a:endParaRPr dirty="0"/>
          </a:p>
        </p:txBody>
      </p:sp>
      <p:sp>
        <p:nvSpPr>
          <p:cNvPr id="54" name="object 20">
            <a:extLst>
              <a:ext uri="{FF2B5EF4-FFF2-40B4-BE49-F238E27FC236}">
                <a16:creationId xmlns:a16="http://schemas.microsoft.com/office/drawing/2014/main" id="{50537D2F-C4B4-2C07-8CA0-FB06A160D21A}"/>
              </a:ext>
            </a:extLst>
          </p:cNvPr>
          <p:cNvSpPr/>
          <p:nvPr/>
        </p:nvSpPr>
        <p:spPr>
          <a:xfrm>
            <a:off x="6838497" y="2717528"/>
            <a:ext cx="1872000" cy="0"/>
          </a:xfrm>
          <a:custGeom>
            <a:avLst/>
            <a:gdLst/>
            <a:ahLst/>
            <a:cxnLst/>
            <a:rect l="l" t="t" r="r" b="b"/>
            <a:pathLst>
              <a:path w="2811145">
                <a:moveTo>
                  <a:pt x="2810941" y="0"/>
                </a:moveTo>
                <a:lnTo>
                  <a:pt x="0" y="0"/>
                </a:lnTo>
              </a:path>
            </a:pathLst>
          </a:custGeom>
          <a:ln w="38100">
            <a:solidFill>
              <a:srgbClr val="002E6E"/>
            </a:solidFill>
          </a:ln>
        </p:spPr>
        <p:txBody>
          <a:bodyPr wrap="square" lIns="0" tIns="0" rIns="0" bIns="0" rtlCol="0"/>
          <a:lstStyle/>
          <a:p>
            <a:endParaRPr dirty="0"/>
          </a:p>
        </p:txBody>
      </p:sp>
      <p:sp>
        <p:nvSpPr>
          <p:cNvPr id="55" name="object 24">
            <a:extLst>
              <a:ext uri="{FF2B5EF4-FFF2-40B4-BE49-F238E27FC236}">
                <a16:creationId xmlns:a16="http://schemas.microsoft.com/office/drawing/2014/main" id="{64505AEC-03B9-403D-6505-B401498A403F}"/>
              </a:ext>
            </a:extLst>
          </p:cNvPr>
          <p:cNvSpPr txBox="1"/>
          <p:nvPr/>
        </p:nvSpPr>
        <p:spPr>
          <a:xfrm>
            <a:off x="4381053" y="1738033"/>
            <a:ext cx="2533644" cy="2352695"/>
          </a:xfrm>
          <a:prstGeom prst="rect">
            <a:avLst/>
          </a:prstGeom>
        </p:spPr>
        <p:txBody>
          <a:bodyPr vert="horz" wrap="square" lIns="0" tIns="12700" rIns="0" bIns="0" rtlCol="0">
            <a:spAutoFit/>
          </a:bodyPr>
          <a:lstStyle/>
          <a:p>
            <a:pPr marL="12700" marR="11430" indent="12700">
              <a:lnSpc>
                <a:spcPct val="111100"/>
              </a:lnSpc>
              <a:spcBef>
                <a:spcPts val="100"/>
              </a:spcBef>
            </a:pPr>
            <a:r>
              <a:rPr sz="1150" spc="-15" dirty="0">
                <a:solidFill>
                  <a:srgbClr val="1C3B78"/>
                </a:solidFill>
                <a:latin typeface="Lato" panose="020F0502020204030203" pitchFamily="34" charset="0"/>
                <a:ea typeface="Lato" panose="020F0502020204030203" pitchFamily="34" charset="0"/>
                <a:cs typeface="Lato" panose="020F0502020204030203" pitchFamily="34" charset="0"/>
              </a:rPr>
              <a:t>means</a:t>
            </a:r>
            <a:r>
              <a:rPr sz="1150" spc="-6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any</a:t>
            </a:r>
            <a:r>
              <a:rPr sz="1150" spc="-6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non-compliance </a:t>
            </a:r>
            <a:r>
              <a:rPr sz="1150" b="1" spc="-3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with,</a:t>
            </a:r>
            <a:r>
              <a:rPr sz="1150"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or</a:t>
            </a:r>
            <a:r>
              <a:rPr sz="1150" spc="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contravention</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of, </a:t>
            </a:r>
            <a:r>
              <a:rPr sz="1150"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legislation,</a:t>
            </a:r>
            <a:r>
              <a:rPr sz="1150" spc="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fraud,</a:t>
            </a:r>
            <a:r>
              <a:rPr sz="1150" b="1" spc="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theft</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or</a:t>
            </a:r>
            <a:endParaRPr sz="1150" dirty="0">
              <a:latin typeface="Lato" panose="020F0502020204030203" pitchFamily="34" charset="0"/>
              <a:ea typeface="Lato" panose="020F0502020204030203" pitchFamily="34" charset="0"/>
              <a:cs typeface="Lato" panose="020F0502020204030203" pitchFamily="34" charset="0"/>
            </a:endParaRPr>
          </a:p>
          <a:p>
            <a:pPr marL="12700" marR="239395">
              <a:lnSpc>
                <a:spcPct val="111100"/>
              </a:lnSpc>
            </a:pPr>
            <a:r>
              <a:rPr sz="1150" dirty="0">
                <a:solidFill>
                  <a:srgbClr val="1C3B78"/>
                </a:solidFill>
                <a:latin typeface="Lato" panose="020F0502020204030203" pitchFamily="34" charset="0"/>
                <a:ea typeface="Lato" panose="020F0502020204030203" pitchFamily="34" charset="0"/>
                <a:cs typeface="Lato" panose="020F0502020204030203" pitchFamily="34" charset="0"/>
              </a:rPr>
              <a:t>a</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breach</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of</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dirty="0">
                <a:solidFill>
                  <a:srgbClr val="1C3B78"/>
                </a:solidFill>
                <a:latin typeface="Lato" panose="020F0502020204030203" pitchFamily="34" charset="0"/>
                <a:ea typeface="Lato" panose="020F0502020204030203" pitchFamily="34" charset="0"/>
                <a:cs typeface="Lato" panose="020F0502020204030203" pitchFamily="34" charset="0"/>
              </a:rPr>
              <a:t>a</a:t>
            </a:r>
            <a:r>
              <a:rPr lang="en-US"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fiduciary</a:t>
            </a:r>
            <a:r>
              <a:rPr lang="en-US" sz="1150" b="1" spc="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duty</a:t>
            </a:r>
            <a:r>
              <a:rPr lang="en-US" sz="1150" b="1" spc="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identified during </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an</a:t>
            </a:r>
            <a:r>
              <a:rPr lang="en-US" sz="1150"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audit</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performed</a:t>
            </a:r>
            <a:r>
              <a:rPr lang="en-US" sz="1150"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under</a:t>
            </a:r>
            <a:r>
              <a:rPr lang="en-US" sz="1150"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the Public Audit</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Act </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that </a:t>
            </a:r>
            <a:r>
              <a:rPr sz="1150" spc="-3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resulted</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in</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or</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is</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likely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to</a:t>
            </a:r>
            <a:r>
              <a:rPr lang="en-US" sz="1150" dirty="0">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result</a:t>
            </a:r>
            <a:r>
              <a:rPr sz="1150"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in</a:t>
            </a:r>
            <a:r>
              <a:rPr sz="1150"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dirty="0">
                <a:solidFill>
                  <a:srgbClr val="1C3B78"/>
                </a:solidFill>
                <a:latin typeface="Lato" panose="020F0502020204030203" pitchFamily="34" charset="0"/>
                <a:ea typeface="Lato" panose="020F0502020204030203" pitchFamily="34" charset="0"/>
                <a:cs typeface="Lato" panose="020F0502020204030203" pitchFamily="34" charset="0"/>
              </a:rPr>
              <a:t>a</a:t>
            </a:r>
            <a:r>
              <a:rPr sz="1150" spc="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material</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financial </a:t>
            </a:r>
            <a:r>
              <a:rPr sz="1150" b="1" spc="-3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loss</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the</a:t>
            </a:r>
            <a:r>
              <a:rPr sz="1150"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misuse</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or</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loss</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of</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dirty="0">
                <a:solidFill>
                  <a:srgbClr val="1C3B78"/>
                </a:solidFill>
                <a:latin typeface="Lato" panose="020F0502020204030203" pitchFamily="34" charset="0"/>
                <a:ea typeface="Lato" panose="020F0502020204030203" pitchFamily="34" charset="0"/>
                <a:cs typeface="Lato" panose="020F0502020204030203" pitchFamily="34" charset="0"/>
              </a:rPr>
              <a:t>a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 material</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public</a:t>
            </a:r>
            <a:r>
              <a:rPr lang="en-US"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resource</a:t>
            </a:r>
            <a:r>
              <a:rPr sz="1150" spc="5" dirty="0">
                <a:solidFill>
                  <a:srgbClr val="1C3B78"/>
                </a:solidFill>
                <a:latin typeface="Lato" panose="020F0502020204030203" pitchFamily="34" charset="0"/>
                <a:ea typeface="Lato" panose="020F0502020204030203" pitchFamily="34" charset="0"/>
                <a:cs typeface="Lato" panose="020F0502020204030203" pitchFamily="34" charset="0"/>
              </a:rPr>
              <a:t>,</a:t>
            </a:r>
            <a:r>
              <a:rPr sz="1150"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spc="10" dirty="0">
                <a:solidFill>
                  <a:srgbClr val="1C3B78"/>
                </a:solidFill>
                <a:latin typeface="Lato" panose="020F0502020204030203" pitchFamily="34" charset="0"/>
                <a:ea typeface="Lato" panose="020F0502020204030203" pitchFamily="34" charset="0"/>
                <a:cs typeface="Lato" panose="020F0502020204030203" pitchFamily="34" charset="0"/>
              </a:rPr>
              <a:t>or </a:t>
            </a:r>
            <a:r>
              <a:rPr sz="1150" spc="-3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substantial harm</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to</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dirty="0">
                <a:solidFill>
                  <a:srgbClr val="1C3B78"/>
                </a:solidFill>
                <a:latin typeface="Lato" panose="020F0502020204030203" pitchFamily="34" charset="0"/>
                <a:ea typeface="Lato" panose="020F0502020204030203" pitchFamily="34" charset="0"/>
                <a:cs typeface="Lato" panose="020F0502020204030203" pitchFamily="34" charset="0"/>
              </a:rPr>
              <a:t>a</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 public</a:t>
            </a:r>
            <a:r>
              <a:rPr lang="en-US"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sector</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institution</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or</a:t>
            </a:r>
            <a:r>
              <a:rPr sz="1150" b="1" spc="2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the</a:t>
            </a:r>
            <a:r>
              <a:rPr lang="en-US" sz="1150" b="1" spc="10"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5" dirty="0">
                <a:solidFill>
                  <a:srgbClr val="1C3B78"/>
                </a:solidFill>
                <a:latin typeface="Lato" panose="020F0502020204030203" pitchFamily="34" charset="0"/>
                <a:ea typeface="Lato" panose="020F0502020204030203" pitchFamily="34" charset="0"/>
                <a:cs typeface="Lato" panose="020F0502020204030203" pitchFamily="34" charset="0"/>
              </a:rPr>
              <a:t>general</a:t>
            </a:r>
            <a:r>
              <a:rPr sz="1150" b="1" spc="15" dirty="0">
                <a:solidFill>
                  <a:srgbClr val="1C3B78"/>
                </a:solidFill>
                <a:latin typeface="Lato" panose="020F0502020204030203" pitchFamily="34" charset="0"/>
                <a:ea typeface="Lato" panose="020F0502020204030203" pitchFamily="34" charset="0"/>
                <a:cs typeface="Lato" panose="020F0502020204030203" pitchFamily="34" charset="0"/>
              </a:rPr>
              <a:t> </a:t>
            </a:r>
            <a:r>
              <a:rPr sz="1150" b="1" spc="10" dirty="0">
                <a:solidFill>
                  <a:srgbClr val="1C3B78"/>
                </a:solidFill>
                <a:latin typeface="Lato" panose="020F0502020204030203" pitchFamily="34" charset="0"/>
                <a:ea typeface="Lato" panose="020F0502020204030203" pitchFamily="34" charset="0"/>
                <a:cs typeface="Lato" panose="020F0502020204030203" pitchFamily="34" charset="0"/>
              </a:rPr>
              <a:t>public.</a:t>
            </a:r>
            <a:endParaRPr sz="1150" dirty="0">
              <a:latin typeface="Lato" panose="020F0502020204030203" pitchFamily="34" charset="0"/>
              <a:ea typeface="Lato" panose="020F0502020204030203" pitchFamily="34" charset="0"/>
              <a:cs typeface="Lato" panose="020F0502020204030203" pitchFamily="34" charset="0"/>
            </a:endParaRPr>
          </a:p>
        </p:txBody>
      </p:sp>
      <p:grpSp>
        <p:nvGrpSpPr>
          <p:cNvPr id="56" name="Group 55">
            <a:extLst>
              <a:ext uri="{FF2B5EF4-FFF2-40B4-BE49-F238E27FC236}">
                <a16:creationId xmlns:a16="http://schemas.microsoft.com/office/drawing/2014/main" id="{81683C6D-A28E-0218-0952-878F9A44DE77}"/>
              </a:ext>
            </a:extLst>
          </p:cNvPr>
          <p:cNvGrpSpPr/>
          <p:nvPr/>
        </p:nvGrpSpPr>
        <p:grpSpPr>
          <a:xfrm>
            <a:off x="8720022" y="1494157"/>
            <a:ext cx="3280588" cy="2805070"/>
            <a:chOff x="7778953" y="2447429"/>
            <a:chExt cx="3864157" cy="2805070"/>
          </a:xfrm>
        </p:grpSpPr>
        <p:sp>
          <p:nvSpPr>
            <p:cNvPr id="57" name="object 33">
              <a:extLst>
                <a:ext uri="{FF2B5EF4-FFF2-40B4-BE49-F238E27FC236}">
                  <a16:creationId xmlns:a16="http://schemas.microsoft.com/office/drawing/2014/main" id="{BAC31041-02D8-A175-9D26-6B6FE749DD86}"/>
                </a:ext>
              </a:extLst>
            </p:cNvPr>
            <p:cNvSpPr txBox="1"/>
            <p:nvPr/>
          </p:nvSpPr>
          <p:spPr>
            <a:xfrm>
              <a:off x="8447543" y="2447429"/>
              <a:ext cx="2926080" cy="609334"/>
            </a:xfrm>
            <a:prstGeom prst="rect">
              <a:avLst/>
            </a:prstGeom>
          </p:spPr>
          <p:txBody>
            <a:bodyPr vert="horz" wrap="square" lIns="0" tIns="12700" rIns="0" bIns="0" rtlCol="0">
              <a:spAutoFit/>
            </a:bodyPr>
            <a:lstStyle/>
            <a:p>
              <a:pPr marL="12700" marR="5080">
                <a:lnSpc>
                  <a:spcPct val="111100"/>
                </a:lnSpc>
                <a:spcBef>
                  <a:spcPts val="100"/>
                </a:spcBef>
              </a:pPr>
              <a:r>
                <a:rPr sz="1200" b="1" spc="10" dirty="0">
                  <a:solidFill>
                    <a:srgbClr val="6EAFE0"/>
                  </a:solidFill>
                  <a:latin typeface="Lato" panose="020F0502020204030203" pitchFamily="34" charset="0"/>
                  <a:ea typeface="Lato" panose="020F0502020204030203" pitchFamily="34" charset="0"/>
                  <a:cs typeface="Lato" panose="020F0502020204030203" pitchFamily="34" charset="0"/>
                </a:rPr>
                <a:t>Refer</a:t>
              </a:r>
              <a:r>
                <a:rPr sz="1200" b="1" spc="30" dirty="0">
                  <a:solidFill>
                    <a:srgbClr val="6EAFE0"/>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6EAFE0"/>
                  </a:solidFill>
                  <a:latin typeface="Lato" panose="020F0502020204030203" pitchFamily="34" charset="0"/>
                  <a:ea typeface="Lato" panose="020F0502020204030203" pitchFamily="34" charset="0"/>
                  <a:cs typeface="Lato" panose="020F0502020204030203" pitchFamily="34" charset="0"/>
                </a:rPr>
                <a:t>material</a:t>
              </a:r>
              <a:r>
                <a:rPr sz="1200" b="1" spc="35" dirty="0">
                  <a:solidFill>
                    <a:srgbClr val="6EAFE0"/>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6EAFE0"/>
                  </a:solidFill>
                  <a:latin typeface="Lato" panose="020F0502020204030203" pitchFamily="34" charset="0"/>
                  <a:ea typeface="Lato" panose="020F0502020204030203" pitchFamily="34" charset="0"/>
                  <a:cs typeface="Lato" panose="020F0502020204030203" pitchFamily="34" charset="0"/>
                </a:rPr>
                <a:t>irregularities</a:t>
              </a:r>
              <a:r>
                <a:rPr sz="1200" b="1" spc="25" dirty="0">
                  <a:solidFill>
                    <a:srgbClr val="6EAFE0"/>
                  </a:solidFill>
                  <a:latin typeface="Lato" panose="020F0502020204030203" pitchFamily="34" charset="0"/>
                  <a:ea typeface="Lato" panose="020F0502020204030203" pitchFamily="34" charset="0"/>
                  <a:cs typeface="Lato" panose="020F0502020204030203" pitchFamily="34" charset="0"/>
                </a:rPr>
                <a:t> </a:t>
              </a:r>
              <a:r>
                <a:rPr sz="1200" spc="5" dirty="0">
                  <a:solidFill>
                    <a:srgbClr val="414042"/>
                  </a:solidFill>
                  <a:latin typeface="Lato" panose="020F0502020204030203" pitchFamily="34" charset="0"/>
                  <a:ea typeface="Lato" panose="020F0502020204030203" pitchFamily="34" charset="0"/>
                  <a:cs typeface="Lato" panose="020F0502020204030203" pitchFamily="34" charset="0"/>
                </a:rPr>
                <a:t>to</a:t>
              </a:r>
              <a:r>
                <a:rPr sz="1200" spc="35"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5" dirty="0">
                  <a:solidFill>
                    <a:srgbClr val="414042"/>
                  </a:solidFill>
                  <a:latin typeface="Lato" panose="020F0502020204030203" pitchFamily="34" charset="0"/>
                  <a:ea typeface="Lato" panose="020F0502020204030203" pitchFamily="34" charset="0"/>
                  <a:cs typeface="Lato" panose="020F0502020204030203" pitchFamily="34" charset="0"/>
                </a:rPr>
                <a:t>relevant </a:t>
              </a:r>
              <a:r>
                <a:rPr sz="1200" spc="-32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public</a:t>
              </a:r>
              <a:r>
                <a:rPr sz="1200" spc="25"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bodies</a:t>
              </a:r>
              <a:r>
                <a:rPr sz="1200" spc="25"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for</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further</a:t>
              </a:r>
              <a:r>
                <a:rPr sz="1200" spc="25"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5" dirty="0">
                  <a:solidFill>
                    <a:srgbClr val="414042"/>
                  </a:solidFill>
                  <a:latin typeface="Lato" panose="020F0502020204030203" pitchFamily="34" charset="0"/>
                  <a:ea typeface="Lato" panose="020F0502020204030203" pitchFamily="34" charset="0"/>
                  <a:cs typeface="Lato" panose="020F0502020204030203" pitchFamily="34" charset="0"/>
                </a:rPr>
                <a:t>investigation</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58" name="object 34">
              <a:extLst>
                <a:ext uri="{FF2B5EF4-FFF2-40B4-BE49-F238E27FC236}">
                  <a16:creationId xmlns:a16="http://schemas.microsoft.com/office/drawing/2014/main" id="{1BA81B71-2988-44CB-A560-57617D0F8B01}"/>
                </a:ext>
              </a:extLst>
            </p:cNvPr>
            <p:cNvSpPr txBox="1"/>
            <p:nvPr/>
          </p:nvSpPr>
          <p:spPr>
            <a:xfrm>
              <a:off x="7942687" y="2513469"/>
              <a:ext cx="145980" cy="314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5DA9DD"/>
                  </a:solidFill>
                  <a:latin typeface="Lato" panose="020F0502020204030203" pitchFamily="34" charset="0"/>
                  <a:ea typeface="Lato" panose="020F0502020204030203" pitchFamily="34" charset="0"/>
                  <a:cs typeface="Lato" panose="020F0502020204030203" pitchFamily="34" charset="0"/>
                </a:rPr>
                <a:t>1</a:t>
              </a:r>
              <a:endParaRPr sz="1900" dirty="0">
                <a:latin typeface="Lato" panose="020F0502020204030203" pitchFamily="34" charset="0"/>
                <a:ea typeface="Lato" panose="020F0502020204030203" pitchFamily="34" charset="0"/>
                <a:cs typeface="Lato" panose="020F0502020204030203" pitchFamily="34" charset="0"/>
              </a:endParaRPr>
            </a:p>
          </p:txBody>
        </p:sp>
        <p:sp>
          <p:nvSpPr>
            <p:cNvPr id="59" name="object 36">
              <a:extLst>
                <a:ext uri="{FF2B5EF4-FFF2-40B4-BE49-F238E27FC236}">
                  <a16:creationId xmlns:a16="http://schemas.microsoft.com/office/drawing/2014/main" id="{B9A22B17-CB99-55F6-3C24-39DDC096FCCD}"/>
                </a:ext>
              </a:extLst>
            </p:cNvPr>
            <p:cNvSpPr/>
            <p:nvPr/>
          </p:nvSpPr>
          <p:spPr>
            <a:xfrm>
              <a:off x="7778953" y="2447429"/>
              <a:ext cx="508847"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5DA9DD"/>
              </a:solidFill>
            </a:ln>
          </p:spPr>
          <p:txBody>
            <a:bodyPr wrap="square" lIns="0" tIns="0" rIns="0" bIns="0" rtlCol="0"/>
            <a:lstStyle/>
            <a:p>
              <a:endParaRPr dirty="0">
                <a:latin typeface="Lato" panose="020F0502020204030203" pitchFamily="34" charset="0"/>
                <a:ea typeface="Lato" panose="020F0502020204030203" pitchFamily="34" charset="0"/>
                <a:cs typeface="Lato" panose="020F0502020204030203" pitchFamily="34" charset="0"/>
              </a:endParaRPr>
            </a:p>
          </p:txBody>
        </p:sp>
        <p:sp>
          <p:nvSpPr>
            <p:cNvPr id="60" name="object 37">
              <a:extLst>
                <a:ext uri="{FF2B5EF4-FFF2-40B4-BE49-F238E27FC236}">
                  <a16:creationId xmlns:a16="http://schemas.microsoft.com/office/drawing/2014/main" id="{1C40DA9C-2841-23E5-DE60-C69675F75DD9}"/>
                </a:ext>
              </a:extLst>
            </p:cNvPr>
            <p:cNvSpPr/>
            <p:nvPr/>
          </p:nvSpPr>
          <p:spPr>
            <a:xfrm>
              <a:off x="7778954" y="3867108"/>
              <a:ext cx="523875" cy="523875"/>
            </a:xfrm>
            <a:custGeom>
              <a:avLst/>
              <a:gdLst/>
              <a:ahLst/>
              <a:cxnLst/>
              <a:rect l="l" t="t" r="r" b="b"/>
              <a:pathLst>
                <a:path w="523875" h="523875">
                  <a:moveTo>
                    <a:pt x="261645" y="0"/>
                  </a:move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close/>
                </a:path>
              </a:pathLst>
            </a:custGeom>
            <a:solidFill>
              <a:srgbClr val="FFFFFF"/>
            </a:solidFill>
          </p:spPr>
          <p:txBody>
            <a:bodyPr wrap="square" lIns="0" tIns="0" rIns="0" bIns="0" rtlCol="0"/>
            <a:lstStyle/>
            <a:p>
              <a:endParaRPr dirty="0">
                <a:latin typeface="Lato" panose="020F0502020204030203" pitchFamily="34" charset="0"/>
                <a:ea typeface="Lato" panose="020F0502020204030203" pitchFamily="34" charset="0"/>
                <a:cs typeface="Lato" panose="020F0502020204030203" pitchFamily="34" charset="0"/>
              </a:endParaRPr>
            </a:p>
          </p:txBody>
        </p:sp>
        <p:sp>
          <p:nvSpPr>
            <p:cNvPr id="61" name="object 38">
              <a:extLst>
                <a:ext uri="{FF2B5EF4-FFF2-40B4-BE49-F238E27FC236}">
                  <a16:creationId xmlns:a16="http://schemas.microsoft.com/office/drawing/2014/main" id="{CD8CDA51-A428-BC9E-7436-EC6EFB0E2233}"/>
                </a:ext>
              </a:extLst>
            </p:cNvPr>
            <p:cNvSpPr txBox="1"/>
            <p:nvPr/>
          </p:nvSpPr>
          <p:spPr>
            <a:xfrm>
              <a:off x="8447543" y="3166807"/>
              <a:ext cx="3051812" cy="404341"/>
            </a:xfrm>
            <a:prstGeom prst="rect">
              <a:avLst/>
            </a:prstGeom>
          </p:spPr>
          <p:txBody>
            <a:bodyPr vert="horz" wrap="square" lIns="0" tIns="12700" rIns="0" bIns="0" rtlCol="0">
              <a:spAutoFit/>
            </a:bodyPr>
            <a:lstStyle/>
            <a:p>
              <a:pPr marL="12700" marR="5080">
                <a:lnSpc>
                  <a:spcPct val="111100"/>
                </a:lnSpc>
                <a:spcBef>
                  <a:spcPts val="100"/>
                </a:spcBef>
              </a:pPr>
              <a:r>
                <a:rPr sz="1200" b="1" spc="10" dirty="0">
                  <a:solidFill>
                    <a:srgbClr val="FFCD4B"/>
                  </a:solidFill>
                  <a:latin typeface="Lato" panose="020F0502020204030203" pitchFamily="34" charset="0"/>
                  <a:ea typeface="Lato" panose="020F0502020204030203" pitchFamily="34" charset="0"/>
                  <a:cs typeface="Lato" panose="020F0502020204030203" pitchFamily="34" charset="0"/>
                </a:rPr>
                <a:t>Recommend</a:t>
              </a:r>
              <a:r>
                <a:rPr sz="1200" b="1" spc="25" dirty="0">
                  <a:solidFill>
                    <a:srgbClr val="FFCD4B"/>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FFCD4B"/>
                  </a:solidFill>
                  <a:latin typeface="Lato" panose="020F0502020204030203" pitchFamily="34" charset="0"/>
                  <a:ea typeface="Lato" panose="020F0502020204030203" pitchFamily="34" charset="0"/>
                  <a:cs typeface="Lato" panose="020F0502020204030203" pitchFamily="34" charset="0"/>
                </a:rPr>
                <a:t>actions</a:t>
              </a:r>
              <a:r>
                <a:rPr sz="1200" b="1" spc="30" dirty="0">
                  <a:solidFill>
                    <a:srgbClr val="FFCD4B"/>
                  </a:solidFill>
                  <a:latin typeface="Lato" panose="020F0502020204030203" pitchFamily="34" charset="0"/>
                  <a:ea typeface="Lato" panose="020F0502020204030203" pitchFamily="34" charset="0"/>
                  <a:cs typeface="Lato" panose="020F0502020204030203" pitchFamily="34" charset="0"/>
                </a:rPr>
                <a:t> </a:t>
              </a:r>
              <a:r>
                <a:rPr lang="en-ZA" sz="1200" spc="5" dirty="0">
                  <a:solidFill>
                    <a:srgbClr val="414042"/>
                  </a:solidFill>
                  <a:latin typeface="Lato" panose="020F0502020204030203" pitchFamily="34" charset="0"/>
                  <a:ea typeface="Lato" panose="020F0502020204030203" pitchFamily="34" charset="0"/>
                  <a:cs typeface="Lato" panose="020F0502020204030203" pitchFamily="34" charset="0"/>
                </a:rPr>
                <a:t>in</a:t>
              </a:r>
              <a:r>
                <a:rPr lang="en-ZA" sz="1200" spc="35" dirty="0">
                  <a:solidFill>
                    <a:srgbClr val="414042"/>
                  </a:solidFill>
                  <a:latin typeface="Lato" panose="020F0502020204030203" pitchFamily="34" charset="0"/>
                  <a:ea typeface="Lato" panose="020F0502020204030203" pitchFamily="34" charset="0"/>
                  <a:cs typeface="Lato" panose="020F0502020204030203" pitchFamily="34" charset="0"/>
                </a:rPr>
                <a:t> </a:t>
              </a:r>
              <a:r>
                <a:rPr lang="en-ZA" sz="1200" spc="10" dirty="0">
                  <a:solidFill>
                    <a:srgbClr val="414042"/>
                  </a:solidFill>
                  <a:latin typeface="Lato" panose="020F0502020204030203" pitchFamily="34" charset="0"/>
                  <a:ea typeface="Lato" panose="020F0502020204030203" pitchFamily="34" charset="0"/>
                  <a:cs typeface="Lato" panose="020F0502020204030203" pitchFamily="34" charset="0"/>
                </a:rPr>
                <a:t>audit</a:t>
              </a:r>
              <a:r>
                <a:rPr lang="en-ZA" sz="1200" spc="35" dirty="0">
                  <a:solidFill>
                    <a:srgbClr val="414042"/>
                  </a:solidFill>
                  <a:latin typeface="Lato" panose="020F0502020204030203" pitchFamily="34" charset="0"/>
                  <a:ea typeface="Lato" panose="020F0502020204030203" pitchFamily="34" charset="0"/>
                  <a:cs typeface="Lato" panose="020F0502020204030203" pitchFamily="34" charset="0"/>
                </a:rPr>
                <a:t> </a:t>
              </a:r>
              <a:r>
                <a:rPr lang="en-ZA" sz="1200" spc="15" dirty="0">
                  <a:solidFill>
                    <a:srgbClr val="414042"/>
                  </a:solidFill>
                  <a:latin typeface="Lato" panose="020F0502020204030203" pitchFamily="34" charset="0"/>
                  <a:ea typeface="Lato" panose="020F0502020204030203" pitchFamily="34" charset="0"/>
                  <a:cs typeface="Lato" panose="020F0502020204030203" pitchFamily="34" charset="0"/>
                </a:rPr>
                <a:t>report </a:t>
              </a:r>
              <a:r>
                <a:rPr sz="1200" spc="5" dirty="0">
                  <a:solidFill>
                    <a:srgbClr val="414042"/>
                  </a:solidFill>
                  <a:latin typeface="Lato" panose="020F0502020204030203" pitchFamily="34" charset="0"/>
                  <a:ea typeface="Lato" panose="020F0502020204030203" pitchFamily="34" charset="0"/>
                  <a:cs typeface="Lato" panose="020F0502020204030203" pitchFamily="34" charset="0"/>
                </a:rPr>
                <a:t>to</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resolve</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lang="en-ZA" sz="1200" spc="30" dirty="0">
                  <a:solidFill>
                    <a:srgbClr val="414042"/>
                  </a:solidFill>
                  <a:latin typeface="Lato" panose="020F0502020204030203" pitchFamily="34" charset="0"/>
                  <a:ea typeface="Lato" panose="020F0502020204030203" pitchFamily="34" charset="0"/>
                  <a:cs typeface="Lato" panose="020F0502020204030203" pitchFamily="34" charset="0"/>
                </a:rPr>
                <a:t>the </a:t>
              </a:r>
              <a:r>
                <a:rPr sz="1200" spc="15" dirty="0">
                  <a:solidFill>
                    <a:srgbClr val="414042"/>
                  </a:solidFill>
                  <a:latin typeface="Lato" panose="020F0502020204030203" pitchFamily="34" charset="0"/>
                  <a:ea typeface="Lato" panose="020F0502020204030203" pitchFamily="34" charset="0"/>
                  <a:cs typeface="Lato" panose="020F0502020204030203" pitchFamily="34" charset="0"/>
                </a:rPr>
                <a:t>material </a:t>
              </a:r>
              <a:r>
                <a:rPr sz="1200" spc="-32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irregularities</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62" name="object 39">
              <a:extLst>
                <a:ext uri="{FF2B5EF4-FFF2-40B4-BE49-F238E27FC236}">
                  <a16:creationId xmlns:a16="http://schemas.microsoft.com/office/drawing/2014/main" id="{9E61A09D-0FED-9B6A-F0C0-63CEB73ACCE2}"/>
                </a:ext>
              </a:extLst>
            </p:cNvPr>
            <p:cNvSpPr txBox="1"/>
            <p:nvPr/>
          </p:nvSpPr>
          <p:spPr>
            <a:xfrm>
              <a:off x="8485425" y="3879037"/>
              <a:ext cx="3157685" cy="609334"/>
            </a:xfrm>
            <a:prstGeom prst="rect">
              <a:avLst/>
            </a:prstGeom>
          </p:spPr>
          <p:txBody>
            <a:bodyPr vert="horz" wrap="square" lIns="0" tIns="12700" rIns="0" bIns="0" rtlCol="0">
              <a:spAutoFit/>
            </a:bodyPr>
            <a:lstStyle/>
            <a:p>
              <a:pPr marL="12700" marR="5080">
                <a:lnSpc>
                  <a:spcPct val="111100"/>
                </a:lnSpc>
                <a:spcBef>
                  <a:spcPts val="100"/>
                </a:spcBef>
              </a:pPr>
              <a:r>
                <a:rPr sz="1200" b="1" spc="10" dirty="0">
                  <a:solidFill>
                    <a:srgbClr val="FFCD4B"/>
                  </a:solidFill>
                  <a:latin typeface="Lato" panose="020F0502020204030203" pitchFamily="34" charset="0"/>
                  <a:ea typeface="Lato" panose="020F0502020204030203" pitchFamily="34" charset="0"/>
                  <a:cs typeface="Lato" panose="020F0502020204030203" pitchFamily="34" charset="0"/>
                </a:rPr>
                <a:t>Take</a:t>
              </a:r>
              <a:r>
                <a:rPr sz="1200" b="1" spc="25" dirty="0">
                  <a:solidFill>
                    <a:srgbClr val="FFCD4B"/>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FFCD4B"/>
                  </a:solidFill>
                  <a:latin typeface="Lato" panose="020F0502020204030203" pitchFamily="34" charset="0"/>
                  <a:ea typeface="Lato" panose="020F0502020204030203" pitchFamily="34" charset="0"/>
                  <a:cs typeface="Lato" panose="020F0502020204030203" pitchFamily="34" charset="0"/>
                </a:rPr>
                <a:t>binding</a:t>
              </a:r>
              <a:r>
                <a:rPr sz="1200" b="1" spc="30" dirty="0">
                  <a:solidFill>
                    <a:srgbClr val="FFCD4B"/>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FFCD4B"/>
                  </a:solidFill>
                  <a:latin typeface="Lato" panose="020F0502020204030203" pitchFamily="34" charset="0"/>
                  <a:ea typeface="Lato" panose="020F0502020204030203" pitchFamily="34" charset="0"/>
                  <a:cs typeface="Lato" panose="020F0502020204030203" pitchFamily="34" charset="0"/>
                </a:rPr>
                <a:t>remedial</a:t>
              </a:r>
              <a:r>
                <a:rPr sz="1200" b="1" spc="30" dirty="0">
                  <a:solidFill>
                    <a:srgbClr val="FFCD4B"/>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FFCD4B"/>
                  </a:solidFill>
                  <a:latin typeface="Lato" panose="020F0502020204030203" pitchFamily="34" charset="0"/>
                  <a:ea typeface="Lato" panose="020F0502020204030203" pitchFamily="34" charset="0"/>
                  <a:cs typeface="Lato" panose="020F0502020204030203" pitchFamily="34" charset="0"/>
                </a:rPr>
                <a:t>action</a:t>
              </a:r>
              <a:r>
                <a:rPr sz="1200" b="1" spc="20" dirty="0">
                  <a:solidFill>
                    <a:srgbClr val="FFCD4B"/>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for</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5" dirty="0">
                  <a:solidFill>
                    <a:srgbClr val="414042"/>
                  </a:solidFill>
                  <a:latin typeface="Lato" panose="020F0502020204030203" pitchFamily="34" charset="0"/>
                  <a:ea typeface="Lato" panose="020F0502020204030203" pitchFamily="34" charset="0"/>
                  <a:cs typeface="Lato" panose="020F0502020204030203" pitchFamily="34" charset="0"/>
                </a:rPr>
                <a:t>failure </a:t>
              </a:r>
              <a:r>
                <a:rPr sz="1200" spc="-32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5" dirty="0">
                  <a:solidFill>
                    <a:srgbClr val="414042"/>
                  </a:solidFill>
                  <a:latin typeface="Lato" panose="020F0502020204030203" pitchFamily="34" charset="0"/>
                  <a:ea typeface="Lato" panose="020F0502020204030203" pitchFamily="34" charset="0"/>
                  <a:cs typeface="Lato" panose="020F0502020204030203" pitchFamily="34" charset="0"/>
                </a:rPr>
                <a:t>to</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implement</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5" dirty="0">
                  <a:solidFill>
                    <a:srgbClr val="414042"/>
                  </a:solidFill>
                  <a:latin typeface="Lato" panose="020F0502020204030203" pitchFamily="34" charset="0"/>
                  <a:ea typeface="Lato" panose="020F0502020204030203" pitchFamily="34" charset="0"/>
                  <a:cs typeface="Lato" panose="020F0502020204030203" pitchFamily="34" charset="0"/>
                </a:rPr>
                <a:t>recommendations</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63" name="object 40">
              <a:extLst>
                <a:ext uri="{FF2B5EF4-FFF2-40B4-BE49-F238E27FC236}">
                  <a16:creationId xmlns:a16="http://schemas.microsoft.com/office/drawing/2014/main" id="{6560A076-2C41-2466-E0F0-7D7C4F4837E2}"/>
                </a:ext>
              </a:extLst>
            </p:cNvPr>
            <p:cNvSpPr txBox="1"/>
            <p:nvPr/>
          </p:nvSpPr>
          <p:spPr>
            <a:xfrm>
              <a:off x="7965015" y="3487673"/>
              <a:ext cx="160655" cy="314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FFC832"/>
                  </a:solidFill>
                  <a:latin typeface="Lato" panose="020F0502020204030203" pitchFamily="34" charset="0"/>
                  <a:ea typeface="Lato" panose="020F0502020204030203" pitchFamily="34" charset="0"/>
                  <a:cs typeface="Lato" panose="020F0502020204030203" pitchFamily="34" charset="0"/>
                </a:rPr>
                <a:t>2</a:t>
              </a:r>
              <a:endParaRPr sz="1900" dirty="0">
                <a:latin typeface="Lato" panose="020F0502020204030203" pitchFamily="34" charset="0"/>
                <a:ea typeface="Lato" panose="020F0502020204030203" pitchFamily="34" charset="0"/>
                <a:cs typeface="Lato" panose="020F0502020204030203" pitchFamily="34" charset="0"/>
              </a:endParaRPr>
            </a:p>
          </p:txBody>
        </p:sp>
        <p:sp>
          <p:nvSpPr>
            <p:cNvPr id="64" name="object 42">
              <a:extLst>
                <a:ext uri="{FF2B5EF4-FFF2-40B4-BE49-F238E27FC236}">
                  <a16:creationId xmlns:a16="http://schemas.microsoft.com/office/drawing/2014/main" id="{76B16CE7-B00E-E3A5-D9B9-C869FDF215FD}"/>
                </a:ext>
              </a:extLst>
            </p:cNvPr>
            <p:cNvSpPr/>
            <p:nvPr/>
          </p:nvSpPr>
          <p:spPr>
            <a:xfrm>
              <a:off x="7778953" y="3426789"/>
              <a:ext cx="508847"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FFC832"/>
              </a:solidFill>
            </a:ln>
          </p:spPr>
          <p:txBody>
            <a:bodyPr wrap="square" lIns="0" tIns="0" rIns="0" bIns="0" rtlCol="0"/>
            <a:lstStyle/>
            <a:p>
              <a:endParaRPr dirty="0">
                <a:latin typeface="Lato" panose="020F0502020204030203" pitchFamily="34" charset="0"/>
                <a:ea typeface="Lato" panose="020F0502020204030203" pitchFamily="34" charset="0"/>
                <a:cs typeface="Lato" panose="020F0502020204030203" pitchFamily="34" charset="0"/>
              </a:endParaRPr>
            </a:p>
          </p:txBody>
        </p:sp>
        <p:sp>
          <p:nvSpPr>
            <p:cNvPr id="65" name="object 44">
              <a:extLst>
                <a:ext uri="{FF2B5EF4-FFF2-40B4-BE49-F238E27FC236}">
                  <a16:creationId xmlns:a16="http://schemas.microsoft.com/office/drawing/2014/main" id="{1C444991-BBC3-2570-627E-91FD9BCE1800}"/>
                </a:ext>
              </a:extLst>
            </p:cNvPr>
            <p:cNvSpPr txBox="1"/>
            <p:nvPr/>
          </p:nvSpPr>
          <p:spPr>
            <a:xfrm>
              <a:off x="8447543" y="4643165"/>
              <a:ext cx="2912744" cy="609334"/>
            </a:xfrm>
            <a:prstGeom prst="rect">
              <a:avLst/>
            </a:prstGeom>
          </p:spPr>
          <p:txBody>
            <a:bodyPr vert="horz" wrap="square" lIns="0" tIns="12700" rIns="0" bIns="0" rtlCol="0">
              <a:spAutoFit/>
            </a:bodyPr>
            <a:lstStyle/>
            <a:p>
              <a:pPr marL="12700" marR="5080">
                <a:lnSpc>
                  <a:spcPct val="111100"/>
                </a:lnSpc>
                <a:spcBef>
                  <a:spcPts val="100"/>
                </a:spcBef>
              </a:pPr>
              <a:r>
                <a:rPr sz="1200" b="1" spc="10" dirty="0">
                  <a:solidFill>
                    <a:srgbClr val="E5843C"/>
                  </a:solidFill>
                  <a:latin typeface="Lato" panose="020F0502020204030203" pitchFamily="34" charset="0"/>
                  <a:ea typeface="Lato" panose="020F0502020204030203" pitchFamily="34" charset="0"/>
                  <a:cs typeface="Lato" panose="020F0502020204030203" pitchFamily="34" charset="0"/>
                </a:rPr>
                <a:t>Issue</a:t>
              </a:r>
              <a:r>
                <a:rPr sz="1200" b="1" spc="30" dirty="0">
                  <a:solidFill>
                    <a:srgbClr val="E5843C"/>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E5843C"/>
                  </a:solidFill>
                  <a:latin typeface="Lato" panose="020F0502020204030203" pitchFamily="34" charset="0"/>
                  <a:ea typeface="Lato" panose="020F0502020204030203" pitchFamily="34" charset="0"/>
                  <a:cs typeface="Lato" panose="020F0502020204030203" pitchFamily="34" charset="0"/>
                </a:rPr>
                <a:t>certificate</a:t>
              </a:r>
              <a:r>
                <a:rPr sz="1200" b="1" spc="30" dirty="0">
                  <a:solidFill>
                    <a:srgbClr val="E5843C"/>
                  </a:solidFill>
                  <a:latin typeface="Lato" panose="020F0502020204030203" pitchFamily="34" charset="0"/>
                  <a:ea typeface="Lato" panose="020F0502020204030203" pitchFamily="34" charset="0"/>
                  <a:cs typeface="Lato" panose="020F0502020204030203" pitchFamily="34" charset="0"/>
                </a:rPr>
                <a:t> </a:t>
              </a:r>
              <a:r>
                <a:rPr sz="1200" b="1" spc="5" dirty="0">
                  <a:solidFill>
                    <a:srgbClr val="E5843C"/>
                  </a:solidFill>
                  <a:latin typeface="Lato" panose="020F0502020204030203" pitchFamily="34" charset="0"/>
                  <a:ea typeface="Lato" panose="020F0502020204030203" pitchFamily="34" charset="0"/>
                  <a:cs typeface="Lato" panose="020F0502020204030203" pitchFamily="34" charset="0"/>
                </a:rPr>
                <a:t>of</a:t>
              </a:r>
              <a:r>
                <a:rPr sz="1200" b="1" spc="30" dirty="0">
                  <a:solidFill>
                    <a:srgbClr val="E5843C"/>
                  </a:solidFill>
                  <a:latin typeface="Lato" panose="020F0502020204030203" pitchFamily="34" charset="0"/>
                  <a:ea typeface="Lato" panose="020F0502020204030203" pitchFamily="34" charset="0"/>
                  <a:cs typeface="Lato" panose="020F0502020204030203" pitchFamily="34" charset="0"/>
                </a:rPr>
                <a:t> </a:t>
              </a:r>
              <a:r>
                <a:rPr sz="1200" b="1" spc="10" dirty="0">
                  <a:solidFill>
                    <a:srgbClr val="E5843C"/>
                  </a:solidFill>
                  <a:latin typeface="Lato" panose="020F0502020204030203" pitchFamily="34" charset="0"/>
                  <a:ea typeface="Lato" panose="020F0502020204030203" pitchFamily="34" charset="0"/>
                  <a:cs typeface="Lato" panose="020F0502020204030203" pitchFamily="34" charset="0"/>
                </a:rPr>
                <a:t>debt</a:t>
              </a:r>
              <a:r>
                <a:rPr sz="1200" b="1" spc="30" dirty="0">
                  <a:solidFill>
                    <a:srgbClr val="E5843C"/>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for</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failure</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5" dirty="0">
                  <a:solidFill>
                    <a:srgbClr val="414042"/>
                  </a:solidFill>
                  <a:latin typeface="Lato" panose="020F0502020204030203" pitchFamily="34" charset="0"/>
                  <a:ea typeface="Lato" panose="020F0502020204030203" pitchFamily="34" charset="0"/>
                  <a:cs typeface="Lato" panose="020F0502020204030203" pitchFamily="34" charset="0"/>
                </a:rPr>
                <a:t>to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implement</a:t>
              </a:r>
              <a:r>
                <a:rPr sz="1200" spc="35"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remedial</a:t>
              </a:r>
              <a:r>
                <a:rPr sz="1200" spc="4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action</a:t>
              </a:r>
              <a:r>
                <a:rPr sz="1200" spc="35"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5" dirty="0">
                  <a:solidFill>
                    <a:srgbClr val="414042"/>
                  </a:solidFill>
                  <a:latin typeface="Lato" panose="020F0502020204030203" pitchFamily="34" charset="0"/>
                  <a:ea typeface="Lato" panose="020F0502020204030203" pitchFamily="34" charset="0"/>
                  <a:cs typeface="Lato" panose="020F0502020204030203" pitchFamily="34" charset="0"/>
                </a:rPr>
                <a:t>if</a:t>
              </a:r>
              <a:r>
                <a:rPr sz="1200" spc="4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5" dirty="0">
                  <a:solidFill>
                    <a:srgbClr val="414042"/>
                  </a:solidFill>
                  <a:latin typeface="Lato" panose="020F0502020204030203" pitchFamily="34" charset="0"/>
                  <a:ea typeface="Lato" panose="020F0502020204030203" pitchFamily="34" charset="0"/>
                  <a:cs typeface="Lato" panose="020F0502020204030203" pitchFamily="34" charset="0"/>
                </a:rPr>
                <a:t>financial </a:t>
              </a:r>
              <a:r>
                <a:rPr sz="1200" spc="-32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loss</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0" dirty="0">
                  <a:solidFill>
                    <a:srgbClr val="414042"/>
                  </a:solidFill>
                  <a:latin typeface="Lato" panose="020F0502020204030203" pitchFamily="34" charset="0"/>
                  <a:ea typeface="Lato" panose="020F0502020204030203" pitchFamily="34" charset="0"/>
                  <a:cs typeface="Lato" panose="020F0502020204030203" pitchFamily="34" charset="0"/>
                </a:rPr>
                <a:t>was</a:t>
              </a:r>
              <a:r>
                <a:rPr sz="1200" spc="30" dirty="0">
                  <a:solidFill>
                    <a:srgbClr val="414042"/>
                  </a:solidFill>
                  <a:latin typeface="Lato" panose="020F0502020204030203" pitchFamily="34" charset="0"/>
                  <a:ea typeface="Lato" panose="020F0502020204030203" pitchFamily="34" charset="0"/>
                  <a:cs typeface="Lato" panose="020F0502020204030203" pitchFamily="34" charset="0"/>
                </a:rPr>
                <a:t> </a:t>
              </a:r>
              <a:r>
                <a:rPr sz="1200" spc="15" dirty="0">
                  <a:solidFill>
                    <a:srgbClr val="414042"/>
                  </a:solidFill>
                  <a:latin typeface="Lato" panose="020F0502020204030203" pitchFamily="34" charset="0"/>
                  <a:ea typeface="Lato" panose="020F0502020204030203" pitchFamily="34" charset="0"/>
                  <a:cs typeface="Lato" panose="020F0502020204030203" pitchFamily="34" charset="0"/>
                </a:rPr>
                <a:t>involved</a:t>
              </a:r>
              <a:endParaRPr sz="1200" dirty="0">
                <a:latin typeface="Lato" panose="020F0502020204030203" pitchFamily="34" charset="0"/>
                <a:ea typeface="Lato" panose="020F0502020204030203" pitchFamily="34" charset="0"/>
                <a:cs typeface="Lato" panose="020F0502020204030203" pitchFamily="34" charset="0"/>
              </a:endParaRPr>
            </a:p>
          </p:txBody>
        </p:sp>
        <p:sp>
          <p:nvSpPr>
            <p:cNvPr id="66" name="object 45">
              <a:extLst>
                <a:ext uri="{FF2B5EF4-FFF2-40B4-BE49-F238E27FC236}">
                  <a16:creationId xmlns:a16="http://schemas.microsoft.com/office/drawing/2014/main" id="{01AA1303-84FB-593F-AAB9-613F42BD4CF8}"/>
                </a:ext>
              </a:extLst>
            </p:cNvPr>
            <p:cNvSpPr txBox="1"/>
            <p:nvPr/>
          </p:nvSpPr>
          <p:spPr>
            <a:xfrm>
              <a:off x="7974670" y="4731162"/>
              <a:ext cx="235735" cy="314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E2792A"/>
                  </a:solidFill>
                  <a:latin typeface="Lato" panose="020F0502020204030203" pitchFamily="34" charset="0"/>
                  <a:ea typeface="Lato" panose="020F0502020204030203" pitchFamily="34" charset="0"/>
                  <a:cs typeface="Lato" panose="020F0502020204030203" pitchFamily="34" charset="0"/>
                </a:rPr>
                <a:t>3</a:t>
              </a:r>
              <a:endParaRPr sz="1900" dirty="0">
                <a:latin typeface="Lato" panose="020F0502020204030203" pitchFamily="34" charset="0"/>
                <a:ea typeface="Lato" panose="020F0502020204030203" pitchFamily="34" charset="0"/>
                <a:cs typeface="Lato" panose="020F0502020204030203" pitchFamily="34" charset="0"/>
              </a:endParaRPr>
            </a:p>
          </p:txBody>
        </p:sp>
        <p:sp>
          <p:nvSpPr>
            <p:cNvPr id="67" name="object 47">
              <a:extLst>
                <a:ext uri="{FF2B5EF4-FFF2-40B4-BE49-F238E27FC236}">
                  <a16:creationId xmlns:a16="http://schemas.microsoft.com/office/drawing/2014/main" id="{1E7EF41F-CDEB-4801-25E2-F2B71E024B4B}"/>
                </a:ext>
              </a:extLst>
            </p:cNvPr>
            <p:cNvSpPr/>
            <p:nvPr/>
          </p:nvSpPr>
          <p:spPr>
            <a:xfrm>
              <a:off x="7810936" y="4699454"/>
              <a:ext cx="508846" cy="432000"/>
            </a:xfrm>
            <a:custGeom>
              <a:avLst/>
              <a:gdLst/>
              <a:ahLst/>
              <a:cxnLst/>
              <a:rect l="l" t="t" r="r" b="b"/>
              <a:pathLst>
                <a:path w="523875" h="523875">
                  <a:moveTo>
                    <a:pt x="261645" y="523303"/>
                  </a:moveTo>
                  <a:lnTo>
                    <a:pt x="308615" y="519080"/>
                  </a:lnTo>
                  <a:lnTo>
                    <a:pt x="352848" y="506907"/>
                  </a:lnTo>
                  <a:lnTo>
                    <a:pt x="393600" y="487529"/>
                  </a:lnTo>
                  <a:lnTo>
                    <a:pt x="430125" y="461691"/>
                  </a:lnTo>
                  <a:lnTo>
                    <a:pt x="461679" y="430137"/>
                  </a:lnTo>
                  <a:lnTo>
                    <a:pt x="487517" y="393612"/>
                  </a:lnTo>
                  <a:lnTo>
                    <a:pt x="506895" y="352861"/>
                  </a:lnTo>
                  <a:lnTo>
                    <a:pt x="519067" y="308628"/>
                  </a:lnTo>
                  <a:lnTo>
                    <a:pt x="523290" y="261658"/>
                  </a:lnTo>
                  <a:lnTo>
                    <a:pt x="519067" y="214687"/>
                  </a:lnTo>
                  <a:lnTo>
                    <a:pt x="506895" y="170453"/>
                  </a:lnTo>
                  <a:lnTo>
                    <a:pt x="487517" y="129699"/>
                  </a:lnTo>
                  <a:lnTo>
                    <a:pt x="461679" y="93172"/>
                  </a:lnTo>
                  <a:lnTo>
                    <a:pt x="430125" y="61616"/>
                  </a:lnTo>
                  <a:lnTo>
                    <a:pt x="393600" y="35776"/>
                  </a:lnTo>
                  <a:lnTo>
                    <a:pt x="352848" y="16397"/>
                  </a:lnTo>
                  <a:lnTo>
                    <a:pt x="308615" y="4223"/>
                  </a:lnTo>
                  <a:lnTo>
                    <a:pt x="261645" y="0"/>
                  </a:lnTo>
                  <a:lnTo>
                    <a:pt x="214675" y="4223"/>
                  </a:lnTo>
                  <a:lnTo>
                    <a:pt x="170441" y="16397"/>
                  </a:lnTo>
                  <a:lnTo>
                    <a:pt x="129690" y="35776"/>
                  </a:lnTo>
                  <a:lnTo>
                    <a:pt x="93165" y="61616"/>
                  </a:lnTo>
                  <a:lnTo>
                    <a:pt x="61611" y="93172"/>
                  </a:lnTo>
                  <a:lnTo>
                    <a:pt x="35773" y="129699"/>
                  </a:lnTo>
                  <a:lnTo>
                    <a:pt x="16395" y="170453"/>
                  </a:lnTo>
                  <a:lnTo>
                    <a:pt x="4223" y="214687"/>
                  </a:lnTo>
                  <a:lnTo>
                    <a:pt x="0" y="261658"/>
                  </a:lnTo>
                  <a:lnTo>
                    <a:pt x="4223" y="308628"/>
                  </a:lnTo>
                  <a:lnTo>
                    <a:pt x="16395" y="352861"/>
                  </a:lnTo>
                  <a:lnTo>
                    <a:pt x="35773" y="393612"/>
                  </a:lnTo>
                  <a:lnTo>
                    <a:pt x="61611" y="430137"/>
                  </a:lnTo>
                  <a:lnTo>
                    <a:pt x="93165" y="461691"/>
                  </a:lnTo>
                  <a:lnTo>
                    <a:pt x="129690" y="487529"/>
                  </a:lnTo>
                  <a:lnTo>
                    <a:pt x="170441" y="506907"/>
                  </a:lnTo>
                  <a:lnTo>
                    <a:pt x="214675" y="519080"/>
                  </a:lnTo>
                  <a:lnTo>
                    <a:pt x="261645" y="523303"/>
                  </a:lnTo>
                  <a:close/>
                </a:path>
              </a:pathLst>
            </a:custGeom>
            <a:ln w="63500">
              <a:solidFill>
                <a:srgbClr val="E2792A"/>
              </a:solidFill>
            </a:ln>
          </p:spPr>
          <p:txBody>
            <a:bodyPr wrap="square" lIns="0" tIns="0" rIns="0" bIns="0" rtlCol="0"/>
            <a:lstStyle/>
            <a:p>
              <a:endParaRPr dirty="0">
                <a:latin typeface="Lato" panose="020F0502020204030203" pitchFamily="34" charset="0"/>
                <a:ea typeface="Lato" panose="020F0502020204030203" pitchFamily="34" charset="0"/>
                <a:cs typeface="Lato" panose="020F0502020204030203" pitchFamily="34" charset="0"/>
              </a:endParaRPr>
            </a:p>
          </p:txBody>
        </p:sp>
      </p:grpSp>
      <p:sp>
        <p:nvSpPr>
          <p:cNvPr id="68" name="object 48">
            <a:extLst>
              <a:ext uri="{FF2B5EF4-FFF2-40B4-BE49-F238E27FC236}">
                <a16:creationId xmlns:a16="http://schemas.microsoft.com/office/drawing/2014/main" id="{CDE6D961-C078-58DC-D508-C356D35C8813}"/>
              </a:ext>
            </a:extLst>
          </p:cNvPr>
          <p:cNvSpPr/>
          <p:nvPr/>
        </p:nvSpPr>
        <p:spPr>
          <a:xfrm>
            <a:off x="6914887" y="3443610"/>
            <a:ext cx="400013" cy="563880"/>
          </a:xfrm>
          <a:custGeom>
            <a:avLst/>
            <a:gdLst/>
            <a:ahLst/>
            <a:cxnLst/>
            <a:rect l="l" t="t" r="r" b="b"/>
            <a:pathLst>
              <a:path w="471170" h="563879">
                <a:moveTo>
                  <a:pt x="0" y="563524"/>
                </a:moveTo>
                <a:lnTo>
                  <a:pt x="41284" y="535946"/>
                </a:lnTo>
                <a:lnTo>
                  <a:pt x="81357" y="506737"/>
                </a:lnTo>
                <a:lnTo>
                  <a:pt x="120171" y="475944"/>
                </a:lnTo>
                <a:lnTo>
                  <a:pt x="157681" y="443614"/>
                </a:lnTo>
                <a:lnTo>
                  <a:pt x="193839" y="409794"/>
                </a:lnTo>
                <a:lnTo>
                  <a:pt x="228598" y="374530"/>
                </a:lnTo>
                <a:lnTo>
                  <a:pt x="261912" y="337871"/>
                </a:lnTo>
                <a:lnTo>
                  <a:pt x="293733" y="299863"/>
                </a:lnTo>
                <a:lnTo>
                  <a:pt x="324016" y="260554"/>
                </a:lnTo>
                <a:lnTo>
                  <a:pt x="352713" y="219990"/>
                </a:lnTo>
                <a:lnTo>
                  <a:pt x="379778" y="178218"/>
                </a:lnTo>
                <a:lnTo>
                  <a:pt x="405163" y="135286"/>
                </a:lnTo>
                <a:lnTo>
                  <a:pt x="428823" y="91241"/>
                </a:lnTo>
                <a:lnTo>
                  <a:pt x="450709" y="46130"/>
                </a:lnTo>
                <a:lnTo>
                  <a:pt x="470776" y="0"/>
                </a:lnTo>
              </a:path>
            </a:pathLst>
          </a:custGeom>
          <a:ln w="63500">
            <a:solidFill>
              <a:srgbClr val="E2792A"/>
            </a:solidFill>
          </a:ln>
        </p:spPr>
        <p:txBody>
          <a:bodyPr wrap="square" lIns="0" tIns="0" rIns="0" bIns="0" rtlCol="0"/>
          <a:lstStyle/>
          <a:p>
            <a:endParaRPr dirty="0"/>
          </a:p>
        </p:txBody>
      </p:sp>
      <p:sp>
        <p:nvSpPr>
          <p:cNvPr id="69" name="object 49">
            <a:extLst>
              <a:ext uri="{FF2B5EF4-FFF2-40B4-BE49-F238E27FC236}">
                <a16:creationId xmlns:a16="http://schemas.microsoft.com/office/drawing/2014/main" id="{4DB90690-9631-1647-9D53-B3D84EB251D6}"/>
              </a:ext>
            </a:extLst>
          </p:cNvPr>
          <p:cNvSpPr/>
          <p:nvPr/>
        </p:nvSpPr>
        <p:spPr>
          <a:xfrm>
            <a:off x="6947237" y="1978161"/>
            <a:ext cx="381684" cy="580390"/>
          </a:xfrm>
          <a:custGeom>
            <a:avLst/>
            <a:gdLst/>
            <a:ahLst/>
            <a:cxnLst/>
            <a:rect l="l" t="t" r="r" b="b"/>
            <a:pathLst>
              <a:path w="449579" h="580389">
                <a:moveTo>
                  <a:pt x="449033" y="580224"/>
                </a:moveTo>
                <a:lnTo>
                  <a:pt x="430669" y="533309"/>
                </a:lnTo>
                <a:lnTo>
                  <a:pt x="410449" y="487368"/>
                </a:lnTo>
                <a:lnTo>
                  <a:pt x="388422" y="442446"/>
                </a:lnTo>
                <a:lnTo>
                  <a:pt x="364632" y="398591"/>
                </a:lnTo>
                <a:lnTo>
                  <a:pt x="339128" y="355851"/>
                </a:lnTo>
                <a:lnTo>
                  <a:pt x="311955" y="314271"/>
                </a:lnTo>
                <a:lnTo>
                  <a:pt x="283161" y="273898"/>
                </a:lnTo>
                <a:lnTo>
                  <a:pt x="252790" y="234779"/>
                </a:lnTo>
                <a:lnTo>
                  <a:pt x="220892" y="196962"/>
                </a:lnTo>
                <a:lnTo>
                  <a:pt x="187510" y="160492"/>
                </a:lnTo>
                <a:lnTo>
                  <a:pt x="152693" y="125417"/>
                </a:lnTo>
                <a:lnTo>
                  <a:pt x="116487" y="91784"/>
                </a:lnTo>
                <a:lnTo>
                  <a:pt x="78939" y="59638"/>
                </a:lnTo>
                <a:lnTo>
                  <a:pt x="40094" y="29028"/>
                </a:lnTo>
                <a:lnTo>
                  <a:pt x="0" y="0"/>
                </a:lnTo>
              </a:path>
            </a:pathLst>
          </a:custGeom>
          <a:ln w="63500">
            <a:solidFill>
              <a:srgbClr val="5DA9DD"/>
            </a:solidFill>
          </a:ln>
        </p:spPr>
        <p:txBody>
          <a:bodyPr wrap="square" lIns="0" tIns="0" rIns="0" bIns="0" rtlCol="0"/>
          <a:lstStyle/>
          <a:p>
            <a:endParaRPr dirty="0"/>
          </a:p>
        </p:txBody>
      </p:sp>
      <p:sp>
        <p:nvSpPr>
          <p:cNvPr id="70" name="object 50">
            <a:extLst>
              <a:ext uri="{FF2B5EF4-FFF2-40B4-BE49-F238E27FC236}">
                <a16:creationId xmlns:a16="http://schemas.microsoft.com/office/drawing/2014/main" id="{AC274607-73C2-E9FD-D9A9-26562A1396F1}"/>
              </a:ext>
            </a:extLst>
          </p:cNvPr>
          <p:cNvSpPr/>
          <p:nvPr/>
        </p:nvSpPr>
        <p:spPr>
          <a:xfrm>
            <a:off x="7314566" y="2558387"/>
            <a:ext cx="77631" cy="885825"/>
          </a:xfrm>
          <a:custGeom>
            <a:avLst/>
            <a:gdLst/>
            <a:ahLst/>
            <a:cxnLst/>
            <a:rect l="l" t="t" r="r" b="b"/>
            <a:pathLst>
              <a:path w="91439" h="885825">
                <a:moveTo>
                  <a:pt x="0" y="885228"/>
                </a:moveTo>
                <a:lnTo>
                  <a:pt x="18571" y="837100"/>
                </a:lnTo>
                <a:lnTo>
                  <a:pt x="35144" y="788008"/>
                </a:lnTo>
                <a:lnTo>
                  <a:pt x="49669" y="738002"/>
                </a:lnTo>
                <a:lnTo>
                  <a:pt x="62097" y="687132"/>
                </a:lnTo>
                <a:lnTo>
                  <a:pt x="72376" y="635448"/>
                </a:lnTo>
                <a:lnTo>
                  <a:pt x="80458" y="583001"/>
                </a:lnTo>
                <a:lnTo>
                  <a:pt x="86293" y="529839"/>
                </a:lnTo>
                <a:lnTo>
                  <a:pt x="89830" y="476014"/>
                </a:lnTo>
                <a:lnTo>
                  <a:pt x="91020" y="421576"/>
                </a:lnTo>
                <a:lnTo>
                  <a:pt x="90050" y="372408"/>
                </a:lnTo>
                <a:lnTo>
                  <a:pt x="87162" y="323736"/>
                </a:lnTo>
                <a:lnTo>
                  <a:pt x="82393" y="275595"/>
                </a:lnTo>
                <a:lnTo>
                  <a:pt x="75782" y="228024"/>
                </a:lnTo>
                <a:lnTo>
                  <a:pt x="67363" y="181059"/>
                </a:lnTo>
                <a:lnTo>
                  <a:pt x="57174" y="134737"/>
                </a:lnTo>
                <a:lnTo>
                  <a:pt x="45253" y="89095"/>
                </a:lnTo>
                <a:lnTo>
                  <a:pt x="31635" y="44170"/>
                </a:lnTo>
                <a:lnTo>
                  <a:pt x="16357" y="0"/>
                </a:lnTo>
              </a:path>
            </a:pathLst>
          </a:custGeom>
          <a:ln w="63500">
            <a:solidFill>
              <a:srgbClr val="FFC832"/>
            </a:solidFill>
          </a:ln>
        </p:spPr>
        <p:txBody>
          <a:bodyPr wrap="square" lIns="0" tIns="0" rIns="0" bIns="0" rtlCol="0"/>
          <a:lstStyle/>
          <a:p>
            <a:endParaRPr dirty="0"/>
          </a:p>
        </p:txBody>
      </p:sp>
      <p:pic>
        <p:nvPicPr>
          <p:cNvPr id="71" name="object 51">
            <a:extLst>
              <a:ext uri="{FF2B5EF4-FFF2-40B4-BE49-F238E27FC236}">
                <a16:creationId xmlns:a16="http://schemas.microsoft.com/office/drawing/2014/main" id="{DD1A40B4-31AD-29FB-E269-46B5835AF9AD}"/>
              </a:ext>
            </a:extLst>
          </p:cNvPr>
          <p:cNvPicPr/>
          <p:nvPr/>
        </p:nvPicPr>
        <p:blipFill>
          <a:blip r:embed="rId4" cstate="print"/>
          <a:stretch>
            <a:fillRect/>
          </a:stretch>
        </p:blipFill>
        <p:spPr>
          <a:xfrm>
            <a:off x="6895917" y="1911453"/>
            <a:ext cx="117761" cy="138696"/>
          </a:xfrm>
          <a:prstGeom prst="rect">
            <a:avLst/>
          </a:prstGeom>
        </p:spPr>
      </p:pic>
      <p:pic>
        <p:nvPicPr>
          <p:cNvPr id="72" name="object 52">
            <a:extLst>
              <a:ext uri="{FF2B5EF4-FFF2-40B4-BE49-F238E27FC236}">
                <a16:creationId xmlns:a16="http://schemas.microsoft.com/office/drawing/2014/main" id="{4B1C457F-7C1D-5E69-59E7-ADBEC6604FB6}"/>
              </a:ext>
            </a:extLst>
          </p:cNvPr>
          <p:cNvPicPr/>
          <p:nvPr/>
        </p:nvPicPr>
        <p:blipFill>
          <a:blip r:embed="rId5" cstate="print"/>
          <a:stretch>
            <a:fillRect/>
          </a:stretch>
        </p:blipFill>
        <p:spPr>
          <a:xfrm>
            <a:off x="6895917" y="3914897"/>
            <a:ext cx="117761" cy="138696"/>
          </a:xfrm>
          <a:prstGeom prst="rect">
            <a:avLst/>
          </a:prstGeom>
        </p:spPr>
      </p:pic>
      <p:pic>
        <p:nvPicPr>
          <p:cNvPr id="73" name="object 53">
            <a:extLst>
              <a:ext uri="{FF2B5EF4-FFF2-40B4-BE49-F238E27FC236}">
                <a16:creationId xmlns:a16="http://schemas.microsoft.com/office/drawing/2014/main" id="{A59FD00E-5074-AE17-5A6E-E9A73A94818F}"/>
              </a:ext>
            </a:extLst>
          </p:cNvPr>
          <p:cNvPicPr/>
          <p:nvPr/>
        </p:nvPicPr>
        <p:blipFill>
          <a:blip r:embed="rId6" cstate="print"/>
          <a:stretch>
            <a:fillRect/>
          </a:stretch>
        </p:blipFill>
        <p:spPr>
          <a:xfrm>
            <a:off x="7255579" y="3380028"/>
            <a:ext cx="117761" cy="138696"/>
          </a:xfrm>
          <a:prstGeom prst="rect">
            <a:avLst/>
          </a:prstGeom>
        </p:spPr>
      </p:pic>
      <p:pic>
        <p:nvPicPr>
          <p:cNvPr id="74" name="object 54">
            <a:extLst>
              <a:ext uri="{FF2B5EF4-FFF2-40B4-BE49-F238E27FC236}">
                <a16:creationId xmlns:a16="http://schemas.microsoft.com/office/drawing/2014/main" id="{06B16AD7-07BC-C816-98D8-B280EDF443BB}"/>
              </a:ext>
            </a:extLst>
          </p:cNvPr>
          <p:cNvPicPr/>
          <p:nvPr/>
        </p:nvPicPr>
        <p:blipFill>
          <a:blip r:embed="rId6" cstate="print"/>
          <a:stretch>
            <a:fillRect/>
          </a:stretch>
        </p:blipFill>
        <p:spPr>
          <a:xfrm>
            <a:off x="7263219" y="2478085"/>
            <a:ext cx="117761" cy="138696"/>
          </a:xfrm>
          <a:prstGeom prst="rect">
            <a:avLst/>
          </a:prstGeom>
        </p:spPr>
      </p:pic>
      <p:grpSp>
        <p:nvGrpSpPr>
          <p:cNvPr id="75" name="Group 74">
            <a:extLst>
              <a:ext uri="{FF2B5EF4-FFF2-40B4-BE49-F238E27FC236}">
                <a16:creationId xmlns:a16="http://schemas.microsoft.com/office/drawing/2014/main" id="{6C7F295A-316E-79C0-892D-E481060C19D0}"/>
              </a:ext>
            </a:extLst>
          </p:cNvPr>
          <p:cNvGrpSpPr/>
          <p:nvPr/>
        </p:nvGrpSpPr>
        <p:grpSpPr>
          <a:xfrm>
            <a:off x="4395576" y="1180662"/>
            <a:ext cx="2323465" cy="327430"/>
            <a:chOff x="4209222" y="1216031"/>
            <a:chExt cx="2323465" cy="327430"/>
          </a:xfrm>
        </p:grpSpPr>
        <p:sp>
          <p:nvSpPr>
            <p:cNvPr id="76" name="object 4">
              <a:extLst>
                <a:ext uri="{FF2B5EF4-FFF2-40B4-BE49-F238E27FC236}">
                  <a16:creationId xmlns:a16="http://schemas.microsoft.com/office/drawing/2014/main" id="{9172E542-C9C9-93AF-5C97-77E0817294C3}"/>
                </a:ext>
              </a:extLst>
            </p:cNvPr>
            <p:cNvSpPr txBox="1"/>
            <p:nvPr/>
          </p:nvSpPr>
          <p:spPr>
            <a:xfrm>
              <a:off x="4209222" y="1235245"/>
              <a:ext cx="2323465"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20" dirty="0">
                  <a:solidFill>
                    <a:srgbClr val="1C3B78"/>
                  </a:solidFill>
                  <a:latin typeface="Lato" panose="020F0502020204030203" pitchFamily="34" charset="0"/>
                  <a:ea typeface="Lato" panose="020F0502020204030203" pitchFamily="34" charset="0"/>
                  <a:cs typeface="Lato" panose="020F0502020204030203" pitchFamily="34" charset="0"/>
                </a:rPr>
                <a:t>Material irregularity</a:t>
              </a:r>
              <a:endParaRPr sz="1400" dirty="0">
                <a:solidFill>
                  <a:srgbClr val="1C3B78"/>
                </a:solidFill>
                <a:latin typeface="Lato" panose="020F0502020204030203" pitchFamily="34" charset="0"/>
                <a:ea typeface="Lato" panose="020F0502020204030203" pitchFamily="34" charset="0"/>
                <a:cs typeface="Lato" panose="020F0502020204030203" pitchFamily="34" charset="0"/>
              </a:endParaRPr>
            </a:p>
          </p:txBody>
        </p:sp>
        <p:sp>
          <p:nvSpPr>
            <p:cNvPr id="77" name="Rectangle 76">
              <a:extLst>
                <a:ext uri="{FF2B5EF4-FFF2-40B4-BE49-F238E27FC236}">
                  <a16:creationId xmlns:a16="http://schemas.microsoft.com/office/drawing/2014/main" id="{FDC3EC2C-6A48-70A4-6498-49F2F0EF2EF2}"/>
                </a:ext>
              </a:extLst>
            </p:cNvPr>
            <p:cNvSpPr/>
            <p:nvPr/>
          </p:nvSpPr>
          <p:spPr>
            <a:xfrm>
              <a:off x="4309868" y="1216031"/>
              <a:ext cx="2145734" cy="327430"/>
            </a:xfrm>
            <a:prstGeom prst="rect">
              <a:avLst/>
            </a:prstGeom>
            <a:noFill/>
            <a:ln>
              <a:solidFill>
                <a:srgbClr val="1C3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Lato" panose="020F0502020204030203" pitchFamily="34" charset="0"/>
                <a:ea typeface="Lato" panose="020F0502020204030203" pitchFamily="34" charset="0"/>
                <a:cs typeface="Lato" panose="020F0502020204030203" pitchFamily="34" charset="0"/>
              </a:endParaRPr>
            </a:p>
          </p:txBody>
        </p:sp>
      </p:grpSp>
      <p:sp>
        <p:nvSpPr>
          <p:cNvPr id="78" name="object 12">
            <a:extLst>
              <a:ext uri="{FF2B5EF4-FFF2-40B4-BE49-F238E27FC236}">
                <a16:creationId xmlns:a16="http://schemas.microsoft.com/office/drawing/2014/main" id="{C7938CCA-0841-3DA6-D842-D076F503FE86}"/>
              </a:ext>
            </a:extLst>
          </p:cNvPr>
          <p:cNvSpPr/>
          <p:nvPr/>
        </p:nvSpPr>
        <p:spPr>
          <a:xfrm>
            <a:off x="8383942" y="904658"/>
            <a:ext cx="3575330" cy="468000"/>
          </a:xfrm>
          <a:prstGeom prst="roundRect">
            <a:avLst/>
          </a:prstGeom>
          <a:solidFill>
            <a:srgbClr val="00A88E"/>
          </a:solidFill>
        </p:spPr>
        <p:txBody>
          <a:bodyPr wrap="square" lIns="0" tIns="0" rIns="0" bIns="0" rtlCol="0"/>
          <a:lstStyle/>
          <a:p>
            <a:endParaRPr dirty="0"/>
          </a:p>
        </p:txBody>
      </p:sp>
      <p:sp>
        <p:nvSpPr>
          <p:cNvPr id="79" name="object 27">
            <a:extLst>
              <a:ext uri="{FF2B5EF4-FFF2-40B4-BE49-F238E27FC236}">
                <a16:creationId xmlns:a16="http://schemas.microsoft.com/office/drawing/2014/main" id="{73F0E11D-2C2F-25DC-BE58-3EBB44E7CA4F}"/>
              </a:ext>
            </a:extLst>
          </p:cNvPr>
          <p:cNvSpPr txBox="1"/>
          <p:nvPr/>
        </p:nvSpPr>
        <p:spPr>
          <a:xfrm>
            <a:off x="8382358" y="970346"/>
            <a:ext cx="3606455" cy="339067"/>
          </a:xfrm>
          <a:prstGeom prst="rect">
            <a:avLst/>
          </a:prstGeom>
        </p:spPr>
        <p:txBody>
          <a:bodyPr vert="horz" wrap="square" lIns="0" tIns="12700" rIns="0" bIns="0" rtlCol="0">
            <a:spAutoFit/>
          </a:bodyPr>
          <a:lstStyle/>
          <a:p>
            <a:pPr marL="12700" marR="5080" algn="ctr">
              <a:lnSpc>
                <a:spcPct val="111100"/>
              </a:lnSpc>
              <a:spcBef>
                <a:spcPts val="100"/>
              </a:spcBef>
            </a:pPr>
            <a:r>
              <a:rPr sz="1000" b="1" dirty="0">
                <a:solidFill>
                  <a:schemeClr val="bg1"/>
                </a:solidFill>
                <a:latin typeface="Lato" panose="020F0502020204030203" pitchFamily="34" charset="0"/>
                <a:ea typeface="Lato" panose="020F0502020204030203" pitchFamily="34" charset="0"/>
                <a:cs typeface="Lato" panose="020F0502020204030203" pitchFamily="34" charset="0"/>
              </a:rPr>
              <a:t>If AO/AA </a:t>
            </a:r>
            <a:r>
              <a:rPr sz="1000" b="1" spc="-5" dirty="0">
                <a:solidFill>
                  <a:schemeClr val="bg1"/>
                </a:solidFill>
                <a:latin typeface="Lato" panose="020F0502020204030203" pitchFamily="34" charset="0"/>
                <a:ea typeface="Lato" panose="020F0502020204030203" pitchFamily="34" charset="0"/>
                <a:cs typeface="Lato" panose="020F0502020204030203" pitchFamily="34" charset="0"/>
              </a:rPr>
              <a:t>does </a:t>
            </a:r>
            <a:r>
              <a:rPr sz="1000" b="1" dirty="0">
                <a:solidFill>
                  <a:schemeClr val="bg1"/>
                </a:solidFill>
                <a:latin typeface="Lato" panose="020F0502020204030203" pitchFamily="34" charset="0"/>
                <a:ea typeface="Lato" panose="020F0502020204030203" pitchFamily="34" charset="0"/>
                <a:cs typeface="Lato" panose="020F0502020204030203" pitchFamily="34" charset="0"/>
              </a:rPr>
              <a:t>not </a:t>
            </a:r>
            <a:r>
              <a:rPr sz="1000" b="1" spc="-5" dirty="0">
                <a:solidFill>
                  <a:schemeClr val="bg1"/>
                </a:solidFill>
                <a:latin typeface="Lato" panose="020F0502020204030203" pitchFamily="34" charset="0"/>
                <a:ea typeface="Lato" panose="020F0502020204030203" pitchFamily="34" charset="0"/>
                <a:cs typeface="Lato" panose="020F0502020204030203" pitchFamily="34" charset="0"/>
              </a:rPr>
              <a:t>appropriately deal with </a:t>
            </a:r>
            <a:r>
              <a:rPr sz="1000" b="1" spc="-320" dirty="0">
                <a:solidFill>
                  <a:schemeClr val="bg1"/>
                </a:solidFill>
                <a:latin typeface="Lato" panose="020F0502020204030203" pitchFamily="34" charset="0"/>
                <a:ea typeface="Lato" panose="020F0502020204030203" pitchFamily="34" charset="0"/>
                <a:cs typeface="Lato" panose="020F0502020204030203" pitchFamily="34" charset="0"/>
              </a:rPr>
              <a:t> </a:t>
            </a:r>
            <a:r>
              <a:rPr sz="1000" b="1" dirty="0">
                <a:solidFill>
                  <a:schemeClr val="bg1"/>
                </a:solidFill>
                <a:latin typeface="Lato" panose="020F0502020204030203" pitchFamily="34" charset="0"/>
                <a:ea typeface="Lato" panose="020F0502020204030203" pitchFamily="34" charset="0"/>
                <a:cs typeface="Lato" panose="020F0502020204030203" pitchFamily="34" charset="0"/>
              </a:rPr>
              <a:t>MIs,</a:t>
            </a:r>
            <a:r>
              <a:rPr sz="1000" b="1" spc="-15" dirty="0">
                <a:solidFill>
                  <a:schemeClr val="bg1"/>
                </a:solidFill>
                <a:latin typeface="Lato" panose="020F0502020204030203" pitchFamily="34" charset="0"/>
                <a:ea typeface="Lato" panose="020F0502020204030203" pitchFamily="34" charset="0"/>
                <a:cs typeface="Lato" panose="020F0502020204030203" pitchFamily="34" charset="0"/>
              </a:rPr>
              <a:t> </a:t>
            </a:r>
            <a:r>
              <a:rPr sz="1000" b="1" dirty="0">
                <a:solidFill>
                  <a:schemeClr val="bg1"/>
                </a:solidFill>
                <a:latin typeface="Lato" panose="020F0502020204030203" pitchFamily="34" charset="0"/>
                <a:ea typeface="Lato" panose="020F0502020204030203" pitchFamily="34" charset="0"/>
                <a:cs typeface="Lato" panose="020F0502020204030203" pitchFamily="34" charset="0"/>
              </a:rPr>
              <a:t>our</a:t>
            </a:r>
            <a:r>
              <a:rPr sz="1000" b="1" spc="-10" dirty="0">
                <a:solidFill>
                  <a:schemeClr val="bg1"/>
                </a:solidFill>
                <a:latin typeface="Lato" panose="020F0502020204030203" pitchFamily="34" charset="0"/>
                <a:ea typeface="Lato" panose="020F0502020204030203" pitchFamily="34" charset="0"/>
                <a:cs typeface="Lato" panose="020F0502020204030203" pitchFamily="34" charset="0"/>
              </a:rPr>
              <a:t> </a:t>
            </a:r>
            <a:r>
              <a:rPr sz="1000" b="1" dirty="0">
                <a:solidFill>
                  <a:schemeClr val="bg1"/>
                </a:solidFill>
                <a:latin typeface="Lato" panose="020F0502020204030203" pitchFamily="34" charset="0"/>
                <a:ea typeface="Lato" panose="020F0502020204030203" pitchFamily="34" charset="0"/>
                <a:cs typeface="Lato" panose="020F0502020204030203" pitchFamily="34" charset="0"/>
              </a:rPr>
              <a:t>expanded</a:t>
            </a:r>
            <a:r>
              <a:rPr sz="1000" b="1" spc="-15" dirty="0">
                <a:solidFill>
                  <a:schemeClr val="bg1"/>
                </a:solidFill>
                <a:latin typeface="Lato" panose="020F0502020204030203" pitchFamily="34" charset="0"/>
                <a:ea typeface="Lato" panose="020F0502020204030203" pitchFamily="34" charset="0"/>
                <a:cs typeface="Lato" panose="020F0502020204030203" pitchFamily="34" charset="0"/>
              </a:rPr>
              <a:t> </a:t>
            </a:r>
            <a:r>
              <a:rPr sz="1000" b="1" dirty="0">
                <a:solidFill>
                  <a:schemeClr val="bg1"/>
                </a:solidFill>
                <a:latin typeface="Lato" panose="020F0502020204030203" pitchFamily="34" charset="0"/>
                <a:ea typeface="Lato" panose="020F0502020204030203" pitchFamily="34" charset="0"/>
                <a:cs typeface="Lato" panose="020F0502020204030203" pitchFamily="34" charset="0"/>
              </a:rPr>
              <a:t>mandate</a:t>
            </a:r>
            <a:r>
              <a:rPr sz="1000" b="1" spc="-10" dirty="0">
                <a:solidFill>
                  <a:schemeClr val="bg1"/>
                </a:solidFill>
                <a:latin typeface="Lato" panose="020F0502020204030203" pitchFamily="34" charset="0"/>
                <a:ea typeface="Lato" panose="020F0502020204030203" pitchFamily="34" charset="0"/>
                <a:cs typeface="Lato" panose="020F0502020204030203" pitchFamily="34" charset="0"/>
              </a:rPr>
              <a:t> </a:t>
            </a:r>
            <a:r>
              <a:rPr sz="1000" b="1" spc="-5" dirty="0">
                <a:solidFill>
                  <a:schemeClr val="bg1"/>
                </a:solidFill>
                <a:latin typeface="Lato" panose="020F0502020204030203" pitchFamily="34" charset="0"/>
                <a:ea typeface="Lato" panose="020F0502020204030203" pitchFamily="34" charset="0"/>
                <a:cs typeface="Lato" panose="020F0502020204030203" pitchFamily="34" charset="0"/>
              </a:rPr>
              <a:t>allows</a:t>
            </a:r>
            <a:r>
              <a:rPr sz="1000" b="1" spc="-15" dirty="0">
                <a:solidFill>
                  <a:schemeClr val="bg1"/>
                </a:solidFill>
                <a:latin typeface="Lato" panose="020F0502020204030203" pitchFamily="34" charset="0"/>
                <a:ea typeface="Lato" panose="020F0502020204030203" pitchFamily="34" charset="0"/>
                <a:cs typeface="Lato" panose="020F0502020204030203" pitchFamily="34" charset="0"/>
              </a:rPr>
              <a:t> </a:t>
            </a:r>
            <a:r>
              <a:rPr sz="1000" b="1" dirty="0">
                <a:solidFill>
                  <a:schemeClr val="bg1"/>
                </a:solidFill>
                <a:latin typeface="Lato" panose="020F0502020204030203" pitchFamily="34" charset="0"/>
                <a:ea typeface="Lato" panose="020F0502020204030203" pitchFamily="34" charset="0"/>
                <a:cs typeface="Lato" panose="020F0502020204030203" pitchFamily="34" charset="0"/>
              </a:rPr>
              <a:t>us</a:t>
            </a:r>
            <a:r>
              <a:rPr sz="1000" b="1" spc="-15" dirty="0">
                <a:solidFill>
                  <a:schemeClr val="bg1"/>
                </a:solidFill>
                <a:latin typeface="Lato" panose="020F0502020204030203" pitchFamily="34" charset="0"/>
                <a:ea typeface="Lato" panose="020F0502020204030203" pitchFamily="34" charset="0"/>
                <a:cs typeface="Lato" panose="020F0502020204030203" pitchFamily="34" charset="0"/>
              </a:rPr>
              <a:t> </a:t>
            </a:r>
            <a:r>
              <a:rPr sz="1000" b="1" dirty="0">
                <a:solidFill>
                  <a:schemeClr val="bg1"/>
                </a:solidFill>
                <a:latin typeface="Lato" panose="020F0502020204030203" pitchFamily="34" charset="0"/>
                <a:ea typeface="Lato" panose="020F0502020204030203" pitchFamily="34" charset="0"/>
                <a:cs typeface="Lato" panose="020F0502020204030203" pitchFamily="34" charset="0"/>
              </a:rPr>
              <a:t>to:</a:t>
            </a:r>
          </a:p>
        </p:txBody>
      </p:sp>
      <p:sp>
        <p:nvSpPr>
          <p:cNvPr id="80" name="TextBox 79">
            <a:extLst>
              <a:ext uri="{FF2B5EF4-FFF2-40B4-BE49-F238E27FC236}">
                <a16:creationId xmlns:a16="http://schemas.microsoft.com/office/drawing/2014/main" id="{ECB47215-812E-8856-315B-D385B5196B9C}"/>
              </a:ext>
            </a:extLst>
          </p:cNvPr>
          <p:cNvSpPr txBox="1"/>
          <p:nvPr/>
        </p:nvSpPr>
        <p:spPr>
          <a:xfrm>
            <a:off x="120344" y="4713022"/>
            <a:ext cx="3871818" cy="578882"/>
          </a:xfrm>
          <a:prstGeom prst="roundRect">
            <a:avLst/>
          </a:prstGeom>
          <a:solidFill>
            <a:schemeClr val="bg1"/>
          </a:solidFill>
          <a:ln w="19050">
            <a:solidFill>
              <a:srgbClr val="00A88E"/>
            </a:solidFill>
          </a:ln>
        </p:spPr>
        <p:txBody>
          <a:bodyPr wrap="square">
            <a:spAutoFit/>
          </a:bodyPr>
          <a:lstStyle/>
          <a:p>
            <a:pPr algn="ctr"/>
            <a:r>
              <a:rPr lang="en-ZA" sz="1400" b="1" dirty="0">
                <a:solidFill>
                  <a:srgbClr val="1F497D"/>
                </a:solidFill>
                <a:effectLst/>
                <a:latin typeface="Lato" panose="020F0502020204030203" pitchFamily="34" charset="0"/>
                <a:ea typeface="Lato" panose="020F0502020204030203" pitchFamily="34" charset="0"/>
                <a:cs typeface="Lato" panose="020F0502020204030203" pitchFamily="34" charset="0"/>
              </a:rPr>
              <a:t>The original expanded mandate now finding its basis in our strategy</a:t>
            </a:r>
            <a:endParaRPr lang="en-ZA" sz="1400" b="1" dirty="0">
              <a:latin typeface="Lato" panose="020F0502020204030203" pitchFamily="34" charset="0"/>
              <a:ea typeface="Lato" panose="020F0502020204030203" pitchFamily="34" charset="0"/>
              <a:cs typeface="Lato" panose="020F0502020204030203" pitchFamily="34" charset="0"/>
            </a:endParaRPr>
          </a:p>
        </p:txBody>
      </p:sp>
      <p:sp>
        <p:nvSpPr>
          <p:cNvPr id="81" name="TextBox 80">
            <a:extLst>
              <a:ext uri="{FF2B5EF4-FFF2-40B4-BE49-F238E27FC236}">
                <a16:creationId xmlns:a16="http://schemas.microsoft.com/office/drawing/2014/main" id="{52B089EF-3E60-A3AC-970E-21053B26784D}"/>
              </a:ext>
            </a:extLst>
          </p:cNvPr>
          <p:cNvSpPr txBox="1"/>
          <p:nvPr/>
        </p:nvSpPr>
        <p:spPr>
          <a:xfrm>
            <a:off x="149802" y="5349665"/>
            <a:ext cx="3964449" cy="907941"/>
          </a:xfrm>
          <a:prstGeom prst="rect">
            <a:avLst/>
          </a:prstGeom>
          <a:noFill/>
        </p:spPr>
        <p:txBody>
          <a:bodyPr wrap="square" rtlCol="0">
            <a:spAutoFit/>
          </a:bodyPr>
          <a:lstStyle/>
          <a:p>
            <a:pPr>
              <a:spcAft>
                <a:spcPts val="600"/>
              </a:spcAft>
            </a:pPr>
            <a:r>
              <a:rPr lang="en-ZA" sz="1200" b="1" spc="-15" dirty="0">
                <a:solidFill>
                  <a:srgbClr val="172C54"/>
                </a:solidFill>
                <a:latin typeface="Lato" panose="020F0502020204030203" pitchFamily="34" charset="0"/>
                <a:ea typeface="Lato" panose="020F0502020204030203" pitchFamily="34" charset="0"/>
                <a:cs typeface="Lato" panose="020F0502020204030203" pitchFamily="34" charset="0"/>
              </a:rPr>
              <a:t>Enforcement</a:t>
            </a:r>
          </a:p>
          <a:p>
            <a:pPr>
              <a:spcAft>
                <a:spcPts val="600"/>
              </a:spcAft>
            </a:pPr>
            <a:r>
              <a:rPr lang="en-ZA" sz="1200" spc="-15" dirty="0">
                <a:solidFill>
                  <a:srgbClr val="172C54"/>
                </a:solidFill>
                <a:latin typeface="Lato" panose="020F0502020204030203" pitchFamily="34" charset="0"/>
                <a:ea typeface="Lato" panose="020F0502020204030203" pitchFamily="34" charset="0"/>
                <a:cs typeface="Lato" panose="020F0502020204030203" pitchFamily="34" charset="0"/>
              </a:rPr>
              <a:t>Apply powers to directly and indirectly recover resources lost to the state and taxpayers, and ensure application of consequences for wrongdoing – </a:t>
            </a:r>
            <a:r>
              <a:rPr lang="en-ZA" sz="1200" b="1" i="1" spc="-15" dirty="0">
                <a:solidFill>
                  <a:srgbClr val="172C54"/>
                </a:solidFill>
                <a:latin typeface="Lato" panose="020F0502020204030203" pitchFamily="34" charset="0"/>
                <a:ea typeface="Lato" panose="020F0502020204030203" pitchFamily="34" charset="0"/>
                <a:cs typeface="Lato" panose="020F0502020204030203" pitchFamily="34" charset="0"/>
              </a:rPr>
              <a:t>#cultureshift2030</a:t>
            </a:r>
          </a:p>
        </p:txBody>
      </p:sp>
      <p:sp>
        <p:nvSpPr>
          <p:cNvPr id="82" name="Arrow: Down 2">
            <a:extLst>
              <a:ext uri="{FF2B5EF4-FFF2-40B4-BE49-F238E27FC236}">
                <a16:creationId xmlns:a16="http://schemas.microsoft.com/office/drawing/2014/main" id="{913321EF-6DC0-FD13-F2F6-588614E2A07F}"/>
              </a:ext>
            </a:extLst>
          </p:cNvPr>
          <p:cNvSpPr/>
          <p:nvPr/>
        </p:nvSpPr>
        <p:spPr>
          <a:xfrm>
            <a:off x="1939494" y="5268356"/>
            <a:ext cx="268652" cy="2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2" name="object 23">
            <a:extLst>
              <a:ext uri="{FF2B5EF4-FFF2-40B4-BE49-F238E27FC236}">
                <a16:creationId xmlns:a16="http://schemas.microsoft.com/office/drawing/2014/main" id="{5B302CC1-C85C-A078-2ABA-1740D058A4D9}"/>
              </a:ext>
            </a:extLst>
          </p:cNvPr>
          <p:cNvSpPr txBox="1"/>
          <p:nvPr/>
        </p:nvSpPr>
        <p:spPr>
          <a:xfrm>
            <a:off x="4321544" y="5052865"/>
            <a:ext cx="1909019" cy="515248"/>
          </a:xfrm>
          <a:prstGeom prst="roundRect">
            <a:avLst/>
          </a:prstGeom>
          <a:noFill/>
          <a:ln w="19050">
            <a:solidFill>
              <a:srgbClr val="8B95A9"/>
            </a:solidFill>
          </a:ln>
        </p:spPr>
        <p:txBody>
          <a:bodyPr vert="horz" wrap="square" lIns="0" tIns="12700" rIns="0" bIns="0" rtlCol="0">
            <a:spAutoFit/>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ZA" altLang="en-US" sz="1200" b="1" i="0" u="none" strike="noStrike" kern="1200" cap="none" spc="0" normalizeH="0" baseline="0" noProof="0" dirty="0">
                <a:ln>
                  <a:noFill/>
                </a:ln>
                <a:solidFill>
                  <a:srgbClr val="8B95A9"/>
                </a:solidFill>
                <a:effectLst/>
                <a:uLnTx/>
                <a:uFillTx/>
                <a:latin typeface="Lato" panose="020F0502020204030203" pitchFamily="34" charset="0"/>
                <a:ea typeface="Lato" panose="020F0502020204030203" pitchFamily="34" charset="0"/>
                <a:cs typeface="Lato" panose="020F0502020204030203" pitchFamily="34" charset="0"/>
              </a:rPr>
              <a:t>Instil a culture of accountability</a:t>
            </a:r>
          </a:p>
        </p:txBody>
      </p:sp>
      <p:sp>
        <p:nvSpPr>
          <p:cNvPr id="213" name="object 23">
            <a:extLst>
              <a:ext uri="{FF2B5EF4-FFF2-40B4-BE49-F238E27FC236}">
                <a16:creationId xmlns:a16="http://schemas.microsoft.com/office/drawing/2014/main" id="{9462E2B3-9286-87DF-C251-E7396FA6AA52}"/>
              </a:ext>
            </a:extLst>
          </p:cNvPr>
          <p:cNvSpPr txBox="1"/>
          <p:nvPr/>
        </p:nvSpPr>
        <p:spPr>
          <a:xfrm>
            <a:off x="6247556" y="5052865"/>
            <a:ext cx="1909019" cy="515248"/>
          </a:xfrm>
          <a:prstGeom prst="roundRect">
            <a:avLst/>
          </a:prstGeom>
          <a:noFill/>
          <a:ln w="19050">
            <a:solidFill>
              <a:srgbClr val="002E6E"/>
            </a:solidFill>
          </a:ln>
        </p:spPr>
        <p:txBody>
          <a:bodyPr vert="horz" wrap="square" lIns="0" tIns="12700" rIns="0" bIns="0" rtlCol="0">
            <a:spAutoFit/>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Improve the protection of resources</a:t>
            </a:r>
          </a:p>
        </p:txBody>
      </p:sp>
      <p:sp>
        <p:nvSpPr>
          <p:cNvPr id="214" name="object 23">
            <a:extLst>
              <a:ext uri="{FF2B5EF4-FFF2-40B4-BE49-F238E27FC236}">
                <a16:creationId xmlns:a16="http://schemas.microsoft.com/office/drawing/2014/main" id="{FAB8A92D-4B28-B5C1-4001-A8FD67D826BC}"/>
              </a:ext>
            </a:extLst>
          </p:cNvPr>
          <p:cNvSpPr txBox="1"/>
          <p:nvPr/>
        </p:nvSpPr>
        <p:spPr>
          <a:xfrm>
            <a:off x="8214208" y="5052865"/>
            <a:ext cx="1813169" cy="1046457"/>
          </a:xfrm>
          <a:prstGeom prst="roundRect">
            <a:avLst/>
          </a:prstGeom>
          <a:noFill/>
          <a:ln w="19050">
            <a:solidFill>
              <a:srgbClr val="D6DCE4"/>
            </a:solidFill>
          </a:ln>
        </p:spPr>
        <p:txBody>
          <a:bodyPr vert="horz" wrap="square" lIns="0" tIns="12700" rIns="0" bIns="0" rtlCol="0">
            <a:spAutoFit/>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US" altLang="en-US" sz="1200" b="1" i="0" u="none" strike="noStrike" kern="1200" cap="none" spc="0" normalizeH="0" baseline="0" noProof="0" dirty="0">
                <a:ln>
                  <a:noFill/>
                </a:ln>
                <a:solidFill>
                  <a:srgbClr val="8496AE"/>
                </a:solidFill>
                <a:effectLst/>
                <a:uLnTx/>
                <a:uFillTx/>
                <a:latin typeface="Lato" panose="020F0502020204030203" pitchFamily="34" charset="0"/>
                <a:ea typeface="Lato" panose="020F0502020204030203" pitchFamily="34" charset="0"/>
                <a:cs typeface="Lato" panose="020F0502020204030203" pitchFamily="34" charset="0"/>
              </a:rPr>
              <a:t>Enhance public sector performance and encourage an ethical culture</a:t>
            </a:r>
          </a:p>
        </p:txBody>
      </p:sp>
      <p:sp>
        <p:nvSpPr>
          <p:cNvPr id="215" name="object 23">
            <a:extLst>
              <a:ext uri="{FF2B5EF4-FFF2-40B4-BE49-F238E27FC236}">
                <a16:creationId xmlns:a16="http://schemas.microsoft.com/office/drawing/2014/main" id="{A2B61122-B817-23AC-8097-6EC0FA8D33D4}"/>
              </a:ext>
            </a:extLst>
          </p:cNvPr>
          <p:cNvSpPr txBox="1"/>
          <p:nvPr/>
        </p:nvSpPr>
        <p:spPr>
          <a:xfrm>
            <a:off x="10099581" y="5052865"/>
            <a:ext cx="1942617" cy="780853"/>
          </a:xfrm>
          <a:prstGeom prst="roundRect">
            <a:avLst/>
          </a:prstGeom>
          <a:noFill/>
          <a:ln w="19050">
            <a:solidFill>
              <a:schemeClr val="tx1"/>
            </a:solidFill>
          </a:ln>
        </p:spPr>
        <p:txBody>
          <a:bodyPr vert="horz" wrap="square" lIns="0" tIns="12700" rIns="0" bIns="0" rtlCol="0">
            <a:spAutoFit/>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US" altLang="en-US" sz="12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Strengthen public sector institutions to better serve the people of South Africa</a:t>
            </a:r>
          </a:p>
        </p:txBody>
      </p:sp>
      <p:sp>
        <p:nvSpPr>
          <p:cNvPr id="216" name="object 10">
            <a:extLst>
              <a:ext uri="{FF2B5EF4-FFF2-40B4-BE49-F238E27FC236}">
                <a16:creationId xmlns:a16="http://schemas.microsoft.com/office/drawing/2014/main" id="{C3FE8ABF-8E04-A325-7228-A88995424314}"/>
              </a:ext>
            </a:extLst>
          </p:cNvPr>
          <p:cNvSpPr txBox="1"/>
          <p:nvPr/>
        </p:nvSpPr>
        <p:spPr>
          <a:xfrm>
            <a:off x="5557308" y="4647514"/>
            <a:ext cx="5455085" cy="259045"/>
          </a:xfrm>
          <a:prstGeom prst="rect">
            <a:avLst/>
          </a:prstGeom>
        </p:spPr>
        <p:txBody>
          <a:bodyPr vert="horz" wrap="square" lIns="0" tIns="12700" rIns="0" bIns="0" rtlCol="0">
            <a:spAutoFit/>
          </a:bodyPr>
          <a:lstStyle/>
          <a:p>
            <a:pPr marL="12700">
              <a:lnSpc>
                <a:spcPct val="100000"/>
              </a:lnSpc>
              <a:spcBef>
                <a:spcPts val="100"/>
              </a:spcBef>
            </a:pPr>
            <a:r>
              <a:rPr lang="en-US" sz="1600" b="1" spc="5" dirty="0">
                <a:solidFill>
                  <a:srgbClr val="002E6E"/>
                </a:solidFill>
                <a:latin typeface="Lato" panose="020F0502020204030203" pitchFamily="34" charset="0"/>
                <a:ea typeface="Lato" panose="020F0502020204030203" pitchFamily="34" charset="0"/>
                <a:cs typeface="Lato" panose="020F0502020204030203" pitchFamily="34" charset="0"/>
              </a:rPr>
              <a:t>The overall aim of our expanded mandate is to:</a:t>
            </a:r>
            <a:endParaRPr sz="1600" dirty="0">
              <a:latin typeface="Lato" panose="020F0502020204030203" pitchFamily="34" charset="0"/>
              <a:ea typeface="Lato" panose="020F0502020204030203" pitchFamily="34" charset="0"/>
              <a:cs typeface="Lato" panose="020F0502020204030203" pitchFamily="34" charset="0"/>
            </a:endParaRPr>
          </a:p>
        </p:txBody>
      </p:sp>
      <p:sp>
        <p:nvSpPr>
          <p:cNvPr id="217" name="Right Brace 216">
            <a:extLst>
              <a:ext uri="{FF2B5EF4-FFF2-40B4-BE49-F238E27FC236}">
                <a16:creationId xmlns:a16="http://schemas.microsoft.com/office/drawing/2014/main" id="{D87AF849-CA8B-A99F-9CDE-9D890C3401F7}"/>
              </a:ext>
            </a:extLst>
          </p:cNvPr>
          <p:cNvSpPr/>
          <p:nvPr/>
        </p:nvSpPr>
        <p:spPr>
          <a:xfrm>
            <a:off x="4138147" y="848925"/>
            <a:ext cx="170972" cy="35496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218" name="Rounded Rectangle 217">
            <a:extLst>
              <a:ext uri="{FF2B5EF4-FFF2-40B4-BE49-F238E27FC236}">
                <a16:creationId xmlns:a16="http://schemas.microsoft.com/office/drawing/2014/main" id="{BFDFA0A5-7651-B466-51B2-2759050483F1}"/>
              </a:ext>
            </a:extLst>
          </p:cNvPr>
          <p:cNvSpPr/>
          <p:nvPr/>
        </p:nvSpPr>
        <p:spPr>
          <a:xfrm>
            <a:off x="4230401" y="4566462"/>
            <a:ext cx="7884000" cy="168690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9" name="Rounded Rectangle 218">
            <a:extLst>
              <a:ext uri="{FF2B5EF4-FFF2-40B4-BE49-F238E27FC236}">
                <a16:creationId xmlns:a16="http://schemas.microsoft.com/office/drawing/2014/main" id="{987D1F10-37B2-8E9B-ED61-3125900836A4}"/>
              </a:ext>
            </a:extLst>
          </p:cNvPr>
          <p:cNvSpPr/>
          <p:nvPr/>
        </p:nvSpPr>
        <p:spPr>
          <a:xfrm>
            <a:off x="43044" y="4556639"/>
            <a:ext cx="4032000" cy="168690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0" name="object 13">
            <a:extLst>
              <a:ext uri="{FF2B5EF4-FFF2-40B4-BE49-F238E27FC236}">
                <a16:creationId xmlns:a16="http://schemas.microsoft.com/office/drawing/2014/main" id="{42206626-70F8-DA30-D81F-47156A1EEC7E}"/>
              </a:ext>
            </a:extLst>
          </p:cNvPr>
          <p:cNvSpPr/>
          <p:nvPr/>
        </p:nvSpPr>
        <p:spPr>
          <a:xfrm flipV="1">
            <a:off x="115635" y="1020585"/>
            <a:ext cx="3880112" cy="1686904"/>
          </a:xfrm>
          <a:custGeom>
            <a:avLst/>
            <a:gdLst/>
            <a:ahLst/>
            <a:cxnLst/>
            <a:rect l="l" t="t" r="r" b="b"/>
            <a:pathLst>
              <a:path w="4246245" h="1548129">
                <a:moveTo>
                  <a:pt x="0" y="0"/>
                </a:moveTo>
                <a:lnTo>
                  <a:pt x="0" y="1350873"/>
                </a:lnTo>
                <a:lnTo>
                  <a:pt x="5210" y="1395977"/>
                </a:lnTo>
                <a:lnTo>
                  <a:pt x="20049" y="1437411"/>
                </a:lnTo>
                <a:lnTo>
                  <a:pt x="43323" y="1473983"/>
                </a:lnTo>
                <a:lnTo>
                  <a:pt x="73842" y="1504501"/>
                </a:lnTo>
                <a:lnTo>
                  <a:pt x="110414" y="1527776"/>
                </a:lnTo>
                <a:lnTo>
                  <a:pt x="151847" y="1542614"/>
                </a:lnTo>
                <a:lnTo>
                  <a:pt x="196951" y="1547825"/>
                </a:lnTo>
                <a:lnTo>
                  <a:pt x="4048950" y="1547825"/>
                </a:lnTo>
                <a:lnTo>
                  <a:pt x="4094054" y="1542614"/>
                </a:lnTo>
                <a:lnTo>
                  <a:pt x="4135488" y="1527776"/>
                </a:lnTo>
                <a:lnTo>
                  <a:pt x="4172059" y="1504501"/>
                </a:lnTo>
                <a:lnTo>
                  <a:pt x="4202578" y="1473983"/>
                </a:lnTo>
                <a:lnTo>
                  <a:pt x="4225852" y="1437411"/>
                </a:lnTo>
                <a:lnTo>
                  <a:pt x="4240691" y="1395977"/>
                </a:lnTo>
                <a:lnTo>
                  <a:pt x="4245902" y="1350873"/>
                </a:lnTo>
                <a:lnTo>
                  <a:pt x="4245902" y="0"/>
                </a:lnTo>
                <a:lnTo>
                  <a:pt x="0" y="0"/>
                </a:lnTo>
                <a:close/>
              </a:path>
            </a:pathLst>
          </a:custGeom>
          <a:ln w="38100">
            <a:solidFill>
              <a:srgbClr val="002E6E"/>
            </a:solidFill>
          </a:ln>
        </p:spPr>
        <p:txBody>
          <a:bodyPr wrap="square" lIns="0" tIns="0" rIns="0" bIns="0" rtlCol="0"/>
          <a:lstStyle/>
          <a:p>
            <a:endParaRPr dirty="0">
              <a:solidFill>
                <a:srgbClr val="00A88E"/>
              </a:solidFill>
            </a:endParaRPr>
          </a:p>
        </p:txBody>
      </p:sp>
    </p:spTree>
    <p:extLst>
      <p:ext uri="{BB962C8B-B14F-4D97-AF65-F5344CB8AC3E}">
        <p14:creationId xmlns:p14="http://schemas.microsoft.com/office/powerpoint/2010/main" val="152113231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ple">
      <a:majorFont>
        <a:latin typeface="Inter Black"/>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Widescreen</PresentationFormat>
  <Paragraphs>159</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Century Gothic</vt:lpstr>
      <vt:lpstr>Inter Light</vt:lpstr>
      <vt:lpstr>Lato</vt:lpstr>
      <vt:lpstr>Open Sans SemiBold</vt:lpstr>
      <vt:lpstr>Raleway</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 kurniawan</dc:creator>
  <cp:lastModifiedBy>Keneuoe Mojaki</cp:lastModifiedBy>
  <cp:revision>425</cp:revision>
  <dcterms:created xsi:type="dcterms:W3CDTF">2021-06-23T03:54:35Z</dcterms:created>
  <dcterms:modified xsi:type="dcterms:W3CDTF">2024-03-08T07:47:19Z</dcterms:modified>
</cp:coreProperties>
</file>